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7"/>
  </p:notesMasterIdLst>
  <p:sldIdLst>
    <p:sldId id="256" r:id="rId2"/>
    <p:sldId id="267" r:id="rId3"/>
    <p:sldId id="313" r:id="rId4"/>
    <p:sldId id="314" r:id="rId5"/>
    <p:sldId id="316" r:id="rId6"/>
  </p:sldIdLst>
  <p:sldSz cx="9144000" cy="6858000" type="screen4x3"/>
  <p:notesSz cx="6662738" cy="9832975"/>
  <p:defaultTextStyle>
    <a:defPPr>
      <a:defRPr lang="de-DE"/>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A8B50A"/>
    <a:srgbClr val="4D2612"/>
    <a:srgbClr val="0D6B4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ittlere Formatvorlage 2 - Akz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465" autoAdjust="0"/>
    <p:restoredTop sz="89798" autoAdjust="0"/>
  </p:normalViewPr>
  <p:slideViewPr>
    <p:cSldViewPr>
      <p:cViewPr varScale="1">
        <p:scale>
          <a:sx n="99" d="100"/>
          <a:sy n="99" d="100"/>
        </p:scale>
        <p:origin x="1956" y="90"/>
      </p:cViewPr>
      <p:guideLst>
        <p:guide orient="horz" pos="2160"/>
        <p:guide pos="2880"/>
      </p:guideLst>
    </p:cSldViewPr>
  </p:slideViewPr>
  <p:notesTextViewPr>
    <p:cViewPr>
      <p:scale>
        <a:sx n="1" d="1"/>
        <a:sy n="1" d="1"/>
      </p:scale>
      <p:origin x="0" y="0"/>
    </p:cViewPr>
  </p:notesTextViewPr>
  <p:notesViewPr>
    <p:cSldViewPr>
      <p:cViewPr varScale="1">
        <p:scale>
          <a:sx n="79" d="100"/>
          <a:sy n="79" d="100"/>
        </p:scale>
        <p:origin x="3990" y="9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notesMaster" Target="notesMasters/notesMaster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46" name="Rectangle 2"/>
          <p:cNvSpPr>
            <a:spLocks noGrp="1" noChangeArrowheads="1"/>
          </p:cNvSpPr>
          <p:nvPr>
            <p:ph type="hdr" sz="quarter"/>
          </p:nvPr>
        </p:nvSpPr>
        <p:spPr bwMode="auto">
          <a:xfrm>
            <a:off x="0" y="0"/>
            <a:ext cx="2887663" cy="49212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200">
                <a:latin typeface="Arial" charset="0"/>
              </a:defRPr>
            </a:lvl1pPr>
          </a:lstStyle>
          <a:p>
            <a:pPr>
              <a:defRPr/>
            </a:pPr>
            <a:endParaRPr lang="de-DE"/>
          </a:p>
        </p:txBody>
      </p:sp>
      <p:sp>
        <p:nvSpPr>
          <p:cNvPr id="6147" name="Rectangle 3"/>
          <p:cNvSpPr>
            <a:spLocks noGrp="1" noChangeArrowheads="1"/>
          </p:cNvSpPr>
          <p:nvPr>
            <p:ph type="dt" idx="1"/>
          </p:nvPr>
        </p:nvSpPr>
        <p:spPr bwMode="auto">
          <a:xfrm>
            <a:off x="3773488" y="0"/>
            <a:ext cx="2887662" cy="49212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200">
                <a:latin typeface="Arial" charset="0"/>
              </a:defRPr>
            </a:lvl1pPr>
          </a:lstStyle>
          <a:p>
            <a:pPr>
              <a:defRPr/>
            </a:pPr>
            <a:endParaRPr lang="de-DE"/>
          </a:p>
        </p:txBody>
      </p:sp>
      <p:sp>
        <p:nvSpPr>
          <p:cNvPr id="3076" name="Rectangle 4"/>
          <p:cNvSpPr>
            <a:spLocks noGrp="1" noRot="1" noChangeAspect="1" noChangeArrowheads="1" noTextEdit="1"/>
          </p:cNvSpPr>
          <p:nvPr>
            <p:ph type="sldImg" idx="2"/>
          </p:nvPr>
        </p:nvSpPr>
        <p:spPr bwMode="auto">
          <a:xfrm>
            <a:off x="874713" y="738188"/>
            <a:ext cx="4914900" cy="3686175"/>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9" name="Rectangle 5"/>
          <p:cNvSpPr>
            <a:spLocks noGrp="1" noChangeArrowheads="1"/>
          </p:cNvSpPr>
          <p:nvPr>
            <p:ph type="body" sz="quarter" idx="3"/>
          </p:nvPr>
        </p:nvSpPr>
        <p:spPr bwMode="auto">
          <a:xfrm>
            <a:off x="666750" y="4670425"/>
            <a:ext cx="5329238" cy="44243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6150" name="Rectangle 6"/>
          <p:cNvSpPr>
            <a:spLocks noGrp="1" noChangeArrowheads="1"/>
          </p:cNvSpPr>
          <p:nvPr>
            <p:ph type="ftr" sz="quarter" idx="4"/>
          </p:nvPr>
        </p:nvSpPr>
        <p:spPr bwMode="auto">
          <a:xfrm>
            <a:off x="0" y="9339263"/>
            <a:ext cx="2887663" cy="492125"/>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sz="1200">
                <a:latin typeface="Arial" charset="0"/>
              </a:defRPr>
            </a:lvl1pPr>
          </a:lstStyle>
          <a:p>
            <a:pPr>
              <a:defRPr/>
            </a:pPr>
            <a:endParaRPr lang="de-DE"/>
          </a:p>
        </p:txBody>
      </p:sp>
      <p:sp>
        <p:nvSpPr>
          <p:cNvPr id="6151" name="Rectangle 7"/>
          <p:cNvSpPr>
            <a:spLocks noGrp="1" noChangeArrowheads="1"/>
          </p:cNvSpPr>
          <p:nvPr>
            <p:ph type="sldNum" sz="quarter" idx="5"/>
          </p:nvPr>
        </p:nvSpPr>
        <p:spPr bwMode="auto">
          <a:xfrm>
            <a:off x="3773488" y="9339263"/>
            <a:ext cx="2887662" cy="492125"/>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200" smtClean="0"/>
            </a:lvl1pPr>
          </a:lstStyle>
          <a:p>
            <a:pPr>
              <a:defRPr/>
            </a:pPr>
            <a:fld id="{ECB5479D-B019-42B0-AB78-88D23CFFD655}" type="slidenum">
              <a:rPr lang="de-DE" altLang="de-DE"/>
              <a:pPr>
                <a:defRPr/>
              </a:pPr>
              <a:t>‹Nr.›</a:t>
            </a:fld>
            <a:endParaRPr lang="de-DE" altLang="de-DE"/>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FE697220-A878-43AC-BE9F-3FAB9DACC8A1}" type="slidenum">
              <a:rPr lang="de-DE" altLang="de-DE"/>
              <a:pPr>
                <a:spcBef>
                  <a:spcPct val="0"/>
                </a:spcBef>
              </a:pPr>
              <a:t>1</a:t>
            </a:fld>
            <a:endParaRPr lang="de-DE" altLang="de-DE"/>
          </a:p>
        </p:txBody>
      </p:sp>
      <p:sp>
        <p:nvSpPr>
          <p:cNvPr id="5123" name="Rectangle 2"/>
          <p:cNvSpPr>
            <a:spLocks noGrp="1" noRot="1" noChangeAspect="1" noChangeArrowheads="1" noTextEdit="1"/>
          </p:cNvSpPr>
          <p:nvPr>
            <p:ph type="sldImg"/>
          </p:nvPr>
        </p:nvSpPr>
        <p:spPr>
          <a:ln/>
        </p:spPr>
      </p:sp>
      <p:sp>
        <p:nvSpPr>
          <p:cNvPr id="512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de-DE" altLang="de-DE" dirty="0">
                <a:latin typeface="Arial" panose="020B0604020202020204" pitchFamily="34" charset="0"/>
              </a:rPr>
              <a:t>Automatische Eintragung des Vortragenden in der Fußzeile, wie folgt: Ansicht/Folienmaster/Einfügen/Kopf- und Fußzeile &gt;&gt; &gt; Fußzeile Namen eingeben/Übernehmen für alle Folien.</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dirty="0"/>
              <a:t>Beschluss des Klimaschutzpolitischen Konzepts (04.04.2022):</a:t>
            </a:r>
          </a:p>
          <a:p>
            <a:r>
              <a:rPr lang="de-DE" dirty="0"/>
              <a:t>Der Kreistag empfiehlt insofern den Kommunen, sich zur landkreisweiten Klimaneutralität bis 2040 zu bekennen. Anerkannt wird, dass jede Gemeinde hierbei eine unterschiedliche Ausgangssituation besitzt. Diese ist bei der Ausgestaltung der konkreten Maßnahmen im Sinne des Landkreis-Zieles zu berücksichtigen. </a:t>
            </a:r>
          </a:p>
        </p:txBody>
      </p:sp>
      <p:sp>
        <p:nvSpPr>
          <p:cNvPr id="4" name="Foliennummernplatzhalter 3"/>
          <p:cNvSpPr>
            <a:spLocks noGrp="1"/>
          </p:cNvSpPr>
          <p:nvPr>
            <p:ph type="sldNum" sz="quarter" idx="10"/>
          </p:nvPr>
        </p:nvSpPr>
        <p:spPr/>
        <p:txBody>
          <a:bodyPr/>
          <a:lstStyle/>
          <a:p>
            <a:pPr>
              <a:defRPr/>
            </a:pPr>
            <a:fld id="{ECB5479D-B019-42B0-AB78-88D23CFFD655}" type="slidenum">
              <a:rPr lang="de-DE" altLang="de-DE" smtClean="0"/>
              <a:pPr>
                <a:defRPr/>
              </a:pPr>
              <a:t>2</a:t>
            </a:fld>
            <a:endParaRPr lang="de-DE" altLang="de-DE"/>
          </a:p>
        </p:txBody>
      </p:sp>
    </p:spTree>
    <p:extLst>
      <p:ext uri="{BB962C8B-B14F-4D97-AF65-F5344CB8AC3E}">
        <p14:creationId xmlns:p14="http://schemas.microsoft.com/office/powerpoint/2010/main" val="1812733199"/>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wmf"/><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elfolie">
    <p:spTree>
      <p:nvGrpSpPr>
        <p:cNvPr id="1" name=""/>
        <p:cNvGrpSpPr/>
        <p:nvPr/>
      </p:nvGrpSpPr>
      <p:grpSpPr>
        <a:xfrm>
          <a:off x="0" y="0"/>
          <a:ext cx="0" cy="0"/>
          <a:chOff x="0" y="0"/>
          <a:chExt cx="0" cy="0"/>
        </a:xfrm>
      </p:grpSpPr>
      <p:pic>
        <p:nvPicPr>
          <p:cNvPr id="4" name="Grafik 7" descr="tourismus_1_mit-schrift.wmf"/>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5" name="Rectangle 3"/>
          <p:cNvSpPr>
            <a:spLocks noGrp="1" noChangeArrowheads="1"/>
          </p:cNvSpPr>
          <p:nvPr>
            <p:ph type="subTitle" idx="1"/>
          </p:nvPr>
        </p:nvSpPr>
        <p:spPr>
          <a:xfrm>
            <a:off x="684213" y="3212976"/>
            <a:ext cx="8280400" cy="720080"/>
          </a:xfrm>
        </p:spPr>
        <p:txBody>
          <a:bodyPr/>
          <a:lstStyle>
            <a:lvl1pPr marL="0" indent="0" algn="r">
              <a:defRPr/>
            </a:lvl1pPr>
          </a:lstStyle>
          <a:p>
            <a:r>
              <a:rPr lang="de-DE"/>
              <a:t>Formatvorlage des Untertitelmasters durch Klicken bearbeiten</a:t>
            </a:r>
            <a:endParaRPr lang="de-DE" dirty="0"/>
          </a:p>
        </p:txBody>
      </p:sp>
      <p:sp>
        <p:nvSpPr>
          <p:cNvPr id="15" name="Rectangle 2"/>
          <p:cNvSpPr>
            <a:spLocks noGrp="1" noChangeArrowheads="1"/>
          </p:cNvSpPr>
          <p:nvPr>
            <p:ph type="ctrTitle"/>
          </p:nvPr>
        </p:nvSpPr>
        <p:spPr>
          <a:xfrm>
            <a:off x="684213" y="1952625"/>
            <a:ext cx="8280400" cy="1080331"/>
          </a:xfrm>
        </p:spPr>
        <p:txBody>
          <a:bodyPr/>
          <a:lstStyle>
            <a:lvl1pPr algn="r">
              <a:defRPr sz="3200">
                <a:solidFill>
                  <a:schemeClr val="tx1"/>
                </a:solidFill>
              </a:defRPr>
            </a:lvl1pPr>
          </a:lstStyle>
          <a:p>
            <a:r>
              <a:rPr lang="de-DE"/>
              <a:t>Titelmasterformat durch Klicken bearbeiten</a:t>
            </a:r>
            <a:endParaRPr lang="de-DE" dirty="0"/>
          </a:p>
        </p:txBody>
      </p:sp>
      <p:sp>
        <p:nvSpPr>
          <p:cNvPr id="2" name="Datumsplatzhalter 1"/>
          <p:cNvSpPr>
            <a:spLocks noGrp="1"/>
          </p:cNvSpPr>
          <p:nvPr>
            <p:ph type="dt" sz="half" idx="10"/>
          </p:nvPr>
        </p:nvSpPr>
        <p:spPr/>
        <p:txBody>
          <a:bodyPr/>
          <a:lstStyle/>
          <a:p>
            <a:pPr>
              <a:defRPr/>
            </a:pPr>
            <a:r>
              <a:rPr lang="de-DE" dirty="0"/>
              <a:t>21. Oktober 2026</a:t>
            </a:r>
          </a:p>
        </p:txBody>
      </p:sp>
      <p:sp>
        <p:nvSpPr>
          <p:cNvPr id="3" name="Fußzeilenplatzhalter 2"/>
          <p:cNvSpPr>
            <a:spLocks noGrp="1"/>
          </p:cNvSpPr>
          <p:nvPr>
            <p:ph type="ftr" sz="quarter" idx="11"/>
          </p:nvPr>
        </p:nvSpPr>
        <p:spPr/>
        <p:txBody>
          <a:bodyPr/>
          <a:lstStyle/>
          <a:p>
            <a:pPr>
              <a:defRPr/>
            </a:pPr>
            <a:r>
              <a:rPr lang="de-DE"/>
              <a:t>Dr. Kathrin Euringer</a:t>
            </a:r>
            <a:endParaRPr lang="de-DE" dirty="0"/>
          </a:p>
        </p:txBody>
      </p:sp>
      <p:sp>
        <p:nvSpPr>
          <p:cNvPr id="8" name="Foliennummernplatzhalter 7"/>
          <p:cNvSpPr>
            <a:spLocks noGrp="1"/>
          </p:cNvSpPr>
          <p:nvPr>
            <p:ph type="sldNum" sz="quarter" idx="12"/>
          </p:nvPr>
        </p:nvSpPr>
        <p:spPr/>
        <p:txBody>
          <a:bodyPr/>
          <a:lstStyle/>
          <a:p>
            <a:pPr>
              <a:defRPr/>
            </a:pPr>
            <a:r>
              <a:rPr lang="de-DE" altLang="de-DE"/>
              <a:t>Folie </a:t>
            </a:r>
            <a:fld id="{92376DA0-ABD3-4C92-8D9B-396696B5058B}" type="slidenum">
              <a:rPr lang="de-DE" altLang="de-DE" smtClean="0"/>
              <a:pPr>
                <a:defRPr/>
              </a:pPr>
              <a:t>‹Nr.›</a:t>
            </a:fld>
            <a:endParaRPr lang="de-DE" altLang="de-DE"/>
          </a:p>
        </p:txBody>
      </p:sp>
    </p:spTree>
    <p:extLst>
      <p:ext uri="{BB962C8B-B14F-4D97-AF65-F5344CB8AC3E}">
        <p14:creationId xmlns:p14="http://schemas.microsoft.com/office/powerpoint/2010/main" val="1391892880"/>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2880"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Titelmasterformat durch Klicken bearbeiten</a:t>
            </a:r>
          </a:p>
        </p:txBody>
      </p:sp>
      <p:sp>
        <p:nvSpPr>
          <p:cNvPr id="3" name="Inhaltsplatzhalter 2"/>
          <p:cNvSpPr>
            <a:spLocks noGrp="1"/>
          </p:cNvSpPr>
          <p:nvPr>
            <p:ph idx="1"/>
          </p:nvPr>
        </p:nvSpPr>
        <p:spPr/>
        <p:txBody>
          <a:bodyPr/>
          <a:lstStyle/>
          <a:p>
            <a:pPr lvl="0"/>
            <a:r>
              <a:rPr lang="de-DE" dirty="0"/>
              <a:t>Formatvorlagen des Textmasters bearbeiten</a:t>
            </a:r>
          </a:p>
          <a:p>
            <a:pPr lvl="1"/>
            <a:r>
              <a:rPr lang="de-DE" dirty="0"/>
              <a:t>Zweite Ebene</a:t>
            </a:r>
          </a:p>
          <a:p>
            <a:pPr lvl="2"/>
            <a:r>
              <a:rPr lang="de-DE" dirty="0"/>
              <a:t>Dritte Ebene</a:t>
            </a:r>
          </a:p>
          <a:p>
            <a:pPr lvl="3"/>
            <a:r>
              <a:rPr lang="de-DE" dirty="0"/>
              <a:t>Vierte Ebene</a:t>
            </a:r>
          </a:p>
          <a:p>
            <a:pPr lvl="4"/>
            <a:r>
              <a:rPr lang="de-DE" dirty="0"/>
              <a:t>Fünfte Ebene</a:t>
            </a:r>
          </a:p>
        </p:txBody>
      </p:sp>
      <p:sp>
        <p:nvSpPr>
          <p:cNvPr id="4" name="Rectangle 4"/>
          <p:cNvSpPr>
            <a:spLocks noGrp="1" noChangeArrowheads="1"/>
          </p:cNvSpPr>
          <p:nvPr>
            <p:ph type="dt" sz="half" idx="10"/>
          </p:nvPr>
        </p:nvSpPr>
        <p:spPr>
          <a:ln/>
        </p:spPr>
        <p:txBody>
          <a:bodyPr/>
          <a:lstStyle>
            <a:lvl1pPr>
              <a:defRPr/>
            </a:lvl1pPr>
          </a:lstStyle>
          <a:p>
            <a:pPr>
              <a:defRPr/>
            </a:pPr>
            <a:r>
              <a:rPr lang="de-DE" dirty="0"/>
              <a:t>21. Oktober 2026</a:t>
            </a:r>
          </a:p>
        </p:txBody>
      </p:sp>
      <p:sp>
        <p:nvSpPr>
          <p:cNvPr id="5" name="Rectangle 5"/>
          <p:cNvSpPr>
            <a:spLocks noGrp="1" noChangeArrowheads="1"/>
          </p:cNvSpPr>
          <p:nvPr>
            <p:ph type="ftr" sz="quarter" idx="11"/>
          </p:nvPr>
        </p:nvSpPr>
        <p:spPr>
          <a:ln/>
        </p:spPr>
        <p:txBody>
          <a:bodyPr/>
          <a:lstStyle>
            <a:lvl1pPr>
              <a:defRPr/>
            </a:lvl1pPr>
          </a:lstStyle>
          <a:p>
            <a:pPr>
              <a:defRPr/>
            </a:pPr>
            <a:r>
              <a:rPr lang="de-DE"/>
              <a:t>Dr. Kathrin Euringer</a:t>
            </a:r>
            <a:endParaRPr lang="de-DE" dirty="0"/>
          </a:p>
        </p:txBody>
      </p:sp>
      <p:sp>
        <p:nvSpPr>
          <p:cNvPr id="6" name="Rectangle 6"/>
          <p:cNvSpPr>
            <a:spLocks noGrp="1" noChangeArrowheads="1"/>
          </p:cNvSpPr>
          <p:nvPr>
            <p:ph type="sldNum" sz="quarter" idx="12"/>
          </p:nvPr>
        </p:nvSpPr>
        <p:spPr>
          <a:ln/>
        </p:spPr>
        <p:txBody>
          <a:bodyPr/>
          <a:lstStyle>
            <a:lvl1pPr>
              <a:defRPr/>
            </a:lvl1pPr>
          </a:lstStyle>
          <a:p>
            <a:pPr>
              <a:defRPr/>
            </a:pPr>
            <a:r>
              <a:rPr lang="de-DE" altLang="de-DE"/>
              <a:t>Folie </a:t>
            </a:r>
            <a:fld id="{83829FC5-0FA9-4C28-9FE8-669DD7EB78AD}" type="slidenum">
              <a:rPr lang="de-DE" altLang="de-DE"/>
              <a:pPr>
                <a:defRPr/>
              </a:pPr>
              <a:t>‹Nr.›</a:t>
            </a:fld>
            <a:endParaRPr lang="de-DE" altLang="de-DE"/>
          </a:p>
        </p:txBody>
      </p:sp>
    </p:spTree>
    <p:extLst>
      <p:ext uri="{BB962C8B-B14F-4D97-AF65-F5344CB8AC3E}">
        <p14:creationId xmlns:p14="http://schemas.microsoft.com/office/powerpoint/2010/main" val="2175491555"/>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288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bschnitts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684213" y="4406900"/>
            <a:ext cx="8280400" cy="1362075"/>
          </a:xfrm>
        </p:spPr>
        <p:txBody>
          <a:bodyPr anchor="t"/>
          <a:lstStyle>
            <a:lvl1pPr algn="l">
              <a:defRPr sz="4000" b="1" cap="all"/>
            </a:lvl1pPr>
          </a:lstStyle>
          <a:p>
            <a:r>
              <a:rPr lang="de-DE"/>
              <a:t>Titelmasterformat durch Klicken bearbeiten</a:t>
            </a:r>
            <a:endParaRPr lang="de-DE" dirty="0"/>
          </a:p>
        </p:txBody>
      </p:sp>
      <p:sp>
        <p:nvSpPr>
          <p:cNvPr id="3" name="Textplatzhalter 2"/>
          <p:cNvSpPr>
            <a:spLocks noGrp="1"/>
          </p:cNvSpPr>
          <p:nvPr>
            <p:ph type="body" idx="1"/>
          </p:nvPr>
        </p:nvSpPr>
        <p:spPr>
          <a:xfrm>
            <a:off x="684213" y="2906713"/>
            <a:ext cx="8280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de-DE"/>
              <a:t>Formatvorlagen des Textmasters bearbeiten</a:t>
            </a:r>
          </a:p>
        </p:txBody>
      </p:sp>
      <p:sp>
        <p:nvSpPr>
          <p:cNvPr id="4" name="Rectangle 4"/>
          <p:cNvSpPr>
            <a:spLocks noGrp="1" noChangeArrowheads="1"/>
          </p:cNvSpPr>
          <p:nvPr>
            <p:ph type="dt" sz="half" idx="10"/>
          </p:nvPr>
        </p:nvSpPr>
        <p:spPr>
          <a:ln/>
        </p:spPr>
        <p:txBody>
          <a:bodyPr/>
          <a:lstStyle>
            <a:lvl1pPr>
              <a:defRPr/>
            </a:lvl1pPr>
          </a:lstStyle>
          <a:p>
            <a:pPr>
              <a:defRPr/>
            </a:pPr>
            <a:r>
              <a:rPr lang="de-DE" dirty="0"/>
              <a:t>21. Oktober 2026</a:t>
            </a:r>
          </a:p>
        </p:txBody>
      </p:sp>
      <p:sp>
        <p:nvSpPr>
          <p:cNvPr id="5" name="Rectangle 5"/>
          <p:cNvSpPr>
            <a:spLocks noGrp="1" noChangeArrowheads="1"/>
          </p:cNvSpPr>
          <p:nvPr>
            <p:ph type="ftr" sz="quarter" idx="11"/>
          </p:nvPr>
        </p:nvSpPr>
        <p:spPr>
          <a:ln/>
        </p:spPr>
        <p:txBody>
          <a:bodyPr/>
          <a:lstStyle>
            <a:lvl1pPr>
              <a:defRPr/>
            </a:lvl1pPr>
          </a:lstStyle>
          <a:p>
            <a:pPr>
              <a:defRPr/>
            </a:pPr>
            <a:r>
              <a:rPr lang="de-DE"/>
              <a:t>Dr. Kathrin Euringer</a:t>
            </a:r>
            <a:endParaRPr lang="de-DE" dirty="0"/>
          </a:p>
        </p:txBody>
      </p:sp>
      <p:sp>
        <p:nvSpPr>
          <p:cNvPr id="6" name="Rectangle 6"/>
          <p:cNvSpPr>
            <a:spLocks noGrp="1" noChangeArrowheads="1"/>
          </p:cNvSpPr>
          <p:nvPr>
            <p:ph type="sldNum" sz="quarter" idx="12"/>
          </p:nvPr>
        </p:nvSpPr>
        <p:spPr>
          <a:ln/>
        </p:spPr>
        <p:txBody>
          <a:bodyPr/>
          <a:lstStyle>
            <a:lvl1pPr>
              <a:defRPr/>
            </a:lvl1pPr>
          </a:lstStyle>
          <a:p>
            <a:pPr>
              <a:defRPr/>
            </a:pPr>
            <a:r>
              <a:rPr lang="de-DE" altLang="de-DE"/>
              <a:t>Folie </a:t>
            </a:r>
            <a:fld id="{4DC5A80A-0DBE-48C0-8FD1-A24197D948C0}" type="slidenum">
              <a:rPr lang="de-DE" altLang="de-DE"/>
              <a:pPr>
                <a:defRPr/>
              </a:pPr>
              <a:t>‹Nr.›</a:t>
            </a:fld>
            <a:endParaRPr lang="de-DE" altLang="de-DE"/>
          </a:p>
        </p:txBody>
      </p:sp>
    </p:spTree>
    <p:extLst>
      <p:ext uri="{BB962C8B-B14F-4D97-AF65-F5344CB8AC3E}">
        <p14:creationId xmlns:p14="http://schemas.microsoft.com/office/powerpoint/2010/main" val="976585694"/>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2880"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Titelmasterformat durch Klicken bearbeiten</a:t>
            </a:r>
          </a:p>
        </p:txBody>
      </p:sp>
      <p:sp>
        <p:nvSpPr>
          <p:cNvPr id="3" name="Inhaltsplatzhalter 2"/>
          <p:cNvSpPr>
            <a:spLocks noGrp="1"/>
          </p:cNvSpPr>
          <p:nvPr>
            <p:ph sz="half" idx="1"/>
          </p:nvPr>
        </p:nvSpPr>
        <p:spPr>
          <a:xfrm>
            <a:off x="684213" y="1955800"/>
            <a:ext cx="4100683" cy="41735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de-DE"/>
              <a:t>Formatvorlagen des Textmasters bearbeiten</a:t>
            </a:r>
          </a:p>
          <a:p>
            <a:pPr lvl="1"/>
            <a:r>
              <a:rPr lang="de-DE"/>
              <a:t>Zweite Ebene</a:t>
            </a:r>
          </a:p>
          <a:p>
            <a:pPr lvl="2"/>
            <a:r>
              <a:rPr lang="de-DE"/>
              <a:t>Dritte Ebene</a:t>
            </a:r>
          </a:p>
          <a:p>
            <a:pPr lvl="3"/>
            <a:r>
              <a:rPr lang="de-DE"/>
              <a:t>Vierte Ebene</a:t>
            </a:r>
          </a:p>
          <a:p>
            <a:pPr lvl="4"/>
            <a:r>
              <a:rPr lang="de-DE"/>
              <a:t>Fünfte Ebene</a:t>
            </a:r>
            <a:endParaRPr lang="de-DE" dirty="0"/>
          </a:p>
        </p:txBody>
      </p:sp>
      <p:sp>
        <p:nvSpPr>
          <p:cNvPr id="4" name="Inhaltsplatzhalter 3"/>
          <p:cNvSpPr>
            <a:spLocks noGrp="1"/>
          </p:cNvSpPr>
          <p:nvPr>
            <p:ph sz="half" idx="2"/>
          </p:nvPr>
        </p:nvSpPr>
        <p:spPr>
          <a:xfrm>
            <a:off x="4875213" y="1955800"/>
            <a:ext cx="4089400" cy="41735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de-DE"/>
              <a:t>Formatvorlagen des Textmasters bearbeiten</a:t>
            </a:r>
          </a:p>
          <a:p>
            <a:pPr lvl="1"/>
            <a:r>
              <a:rPr lang="de-DE"/>
              <a:t>Zweite Ebene</a:t>
            </a:r>
          </a:p>
          <a:p>
            <a:pPr lvl="2"/>
            <a:r>
              <a:rPr lang="de-DE"/>
              <a:t>Dritte Ebene</a:t>
            </a:r>
          </a:p>
          <a:p>
            <a:pPr lvl="3"/>
            <a:r>
              <a:rPr lang="de-DE"/>
              <a:t>Vierte Ebene</a:t>
            </a:r>
          </a:p>
          <a:p>
            <a:pPr lvl="4"/>
            <a:r>
              <a:rPr lang="de-DE"/>
              <a:t>Fünfte Ebene</a:t>
            </a:r>
            <a:endParaRPr lang="de-DE" dirty="0"/>
          </a:p>
        </p:txBody>
      </p:sp>
      <p:sp>
        <p:nvSpPr>
          <p:cNvPr id="5" name="Rectangle 4"/>
          <p:cNvSpPr>
            <a:spLocks noGrp="1" noChangeArrowheads="1"/>
          </p:cNvSpPr>
          <p:nvPr>
            <p:ph type="dt" sz="half" idx="10"/>
          </p:nvPr>
        </p:nvSpPr>
        <p:spPr>
          <a:ln/>
        </p:spPr>
        <p:txBody>
          <a:bodyPr/>
          <a:lstStyle>
            <a:lvl1pPr>
              <a:defRPr/>
            </a:lvl1pPr>
          </a:lstStyle>
          <a:p>
            <a:pPr>
              <a:defRPr/>
            </a:pPr>
            <a:r>
              <a:rPr lang="de-DE" dirty="0"/>
              <a:t>21. Oktober 2026</a:t>
            </a:r>
          </a:p>
        </p:txBody>
      </p:sp>
      <p:sp>
        <p:nvSpPr>
          <p:cNvPr id="6" name="Rectangle 5"/>
          <p:cNvSpPr>
            <a:spLocks noGrp="1" noChangeArrowheads="1"/>
          </p:cNvSpPr>
          <p:nvPr>
            <p:ph type="ftr" sz="quarter" idx="11"/>
          </p:nvPr>
        </p:nvSpPr>
        <p:spPr>
          <a:ln/>
        </p:spPr>
        <p:txBody>
          <a:bodyPr/>
          <a:lstStyle>
            <a:lvl1pPr>
              <a:defRPr/>
            </a:lvl1pPr>
          </a:lstStyle>
          <a:p>
            <a:pPr>
              <a:defRPr/>
            </a:pPr>
            <a:r>
              <a:rPr lang="de-DE"/>
              <a:t>Dr. Kathrin Euringer</a:t>
            </a:r>
            <a:endParaRPr lang="de-DE" dirty="0"/>
          </a:p>
        </p:txBody>
      </p:sp>
      <p:sp>
        <p:nvSpPr>
          <p:cNvPr id="7" name="Rectangle 6"/>
          <p:cNvSpPr>
            <a:spLocks noGrp="1" noChangeArrowheads="1"/>
          </p:cNvSpPr>
          <p:nvPr>
            <p:ph type="sldNum" sz="quarter" idx="12"/>
          </p:nvPr>
        </p:nvSpPr>
        <p:spPr>
          <a:ln/>
        </p:spPr>
        <p:txBody>
          <a:bodyPr/>
          <a:lstStyle>
            <a:lvl1pPr>
              <a:defRPr/>
            </a:lvl1pPr>
          </a:lstStyle>
          <a:p>
            <a:pPr>
              <a:defRPr/>
            </a:pPr>
            <a:r>
              <a:rPr lang="de-DE" altLang="de-DE"/>
              <a:t>Folie </a:t>
            </a:r>
            <a:fld id="{147290BB-3E77-40E3-AEF1-F6AD6CA50BDE}" type="slidenum">
              <a:rPr lang="de-DE" altLang="de-DE"/>
              <a:pPr>
                <a:defRPr/>
              </a:pPr>
              <a:t>‹Nr.›</a:t>
            </a:fld>
            <a:endParaRPr lang="de-DE" altLang="de-DE"/>
          </a:p>
        </p:txBody>
      </p:sp>
    </p:spTree>
    <p:extLst>
      <p:ext uri="{BB962C8B-B14F-4D97-AF65-F5344CB8AC3E}">
        <p14:creationId xmlns:p14="http://schemas.microsoft.com/office/powerpoint/2010/main" val="989896594"/>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2880" userDrawn="1">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p:cNvSpPr>
            <a:spLocks noGrp="1"/>
          </p:cNvSpPr>
          <p:nvPr>
            <p:ph type="title"/>
          </p:nvPr>
        </p:nvSpPr>
        <p:spPr>
          <a:xfrm>
            <a:off x="684212" y="441325"/>
            <a:ext cx="5867401" cy="1331913"/>
          </a:xfrm>
        </p:spPr>
        <p:txBody>
          <a:bodyPr/>
          <a:lstStyle>
            <a:lvl1pPr>
              <a:defRPr/>
            </a:lvl1pPr>
          </a:lstStyle>
          <a:p>
            <a:r>
              <a:rPr lang="de-DE"/>
              <a:t>Titelmasterformat durch Klicken bearbeiten</a:t>
            </a:r>
            <a:endParaRPr lang="de-DE" dirty="0"/>
          </a:p>
        </p:txBody>
      </p:sp>
      <p:sp>
        <p:nvSpPr>
          <p:cNvPr id="3" name="Textplatzhalter 2"/>
          <p:cNvSpPr>
            <a:spLocks noGrp="1"/>
          </p:cNvSpPr>
          <p:nvPr>
            <p:ph type="body" idx="1"/>
          </p:nvPr>
        </p:nvSpPr>
        <p:spPr>
          <a:xfrm>
            <a:off x="684212" y="1952625"/>
            <a:ext cx="4090967" cy="75661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Formatvorlagen des Textmasters bearbeiten</a:t>
            </a:r>
          </a:p>
        </p:txBody>
      </p:sp>
      <p:sp>
        <p:nvSpPr>
          <p:cNvPr id="4" name="Inhaltsplatzhalter 3"/>
          <p:cNvSpPr>
            <a:spLocks noGrp="1"/>
          </p:cNvSpPr>
          <p:nvPr>
            <p:ph sz="half" idx="2"/>
          </p:nvPr>
        </p:nvSpPr>
        <p:spPr>
          <a:xfrm>
            <a:off x="684212" y="2924944"/>
            <a:ext cx="4090967" cy="320439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de-DE"/>
              <a:t>Formatvorlagen des Textmasters bearbeiten</a:t>
            </a:r>
          </a:p>
          <a:p>
            <a:pPr lvl="1"/>
            <a:r>
              <a:rPr lang="de-DE"/>
              <a:t>Zweite Ebene</a:t>
            </a:r>
          </a:p>
          <a:p>
            <a:pPr lvl="2"/>
            <a:r>
              <a:rPr lang="de-DE"/>
              <a:t>Dritte Ebene</a:t>
            </a:r>
          </a:p>
          <a:p>
            <a:pPr lvl="3"/>
            <a:r>
              <a:rPr lang="de-DE"/>
              <a:t>Vierte Ebene</a:t>
            </a:r>
          </a:p>
          <a:p>
            <a:pPr lvl="4"/>
            <a:r>
              <a:rPr lang="de-DE"/>
              <a:t>Fünfte Ebene</a:t>
            </a:r>
            <a:endParaRPr lang="de-DE" dirty="0"/>
          </a:p>
        </p:txBody>
      </p:sp>
      <p:sp>
        <p:nvSpPr>
          <p:cNvPr id="5" name="Textplatzhalter 4"/>
          <p:cNvSpPr>
            <a:spLocks noGrp="1"/>
          </p:cNvSpPr>
          <p:nvPr>
            <p:ph type="body" sz="quarter" idx="3"/>
          </p:nvPr>
        </p:nvSpPr>
        <p:spPr>
          <a:xfrm>
            <a:off x="4872039" y="1952625"/>
            <a:ext cx="4092574" cy="75661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Formatvorlagen des Textmasters bearbeiten</a:t>
            </a:r>
          </a:p>
        </p:txBody>
      </p:sp>
      <p:sp>
        <p:nvSpPr>
          <p:cNvPr id="6" name="Inhaltsplatzhalter 5"/>
          <p:cNvSpPr>
            <a:spLocks noGrp="1"/>
          </p:cNvSpPr>
          <p:nvPr>
            <p:ph sz="quarter" idx="4"/>
          </p:nvPr>
        </p:nvSpPr>
        <p:spPr>
          <a:xfrm>
            <a:off x="4872039" y="2924944"/>
            <a:ext cx="4092574" cy="320439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de-DE"/>
              <a:t>Formatvorlagen des Textmasters bearbeiten</a:t>
            </a:r>
          </a:p>
          <a:p>
            <a:pPr lvl="1"/>
            <a:r>
              <a:rPr lang="de-DE"/>
              <a:t>Zweite Ebene</a:t>
            </a:r>
          </a:p>
          <a:p>
            <a:pPr lvl="2"/>
            <a:r>
              <a:rPr lang="de-DE"/>
              <a:t>Dritte Ebene</a:t>
            </a:r>
          </a:p>
          <a:p>
            <a:pPr lvl="3"/>
            <a:r>
              <a:rPr lang="de-DE"/>
              <a:t>Vierte Ebene</a:t>
            </a:r>
          </a:p>
          <a:p>
            <a:pPr lvl="4"/>
            <a:r>
              <a:rPr lang="de-DE"/>
              <a:t>Fünfte Ebene</a:t>
            </a:r>
            <a:endParaRPr lang="de-DE" dirty="0"/>
          </a:p>
        </p:txBody>
      </p:sp>
      <p:sp>
        <p:nvSpPr>
          <p:cNvPr id="7" name="Rectangle 4"/>
          <p:cNvSpPr>
            <a:spLocks noGrp="1" noChangeArrowheads="1"/>
          </p:cNvSpPr>
          <p:nvPr>
            <p:ph type="dt" sz="half" idx="10"/>
          </p:nvPr>
        </p:nvSpPr>
        <p:spPr>
          <a:ln/>
        </p:spPr>
        <p:txBody>
          <a:bodyPr/>
          <a:lstStyle>
            <a:lvl1pPr>
              <a:defRPr/>
            </a:lvl1pPr>
          </a:lstStyle>
          <a:p>
            <a:pPr>
              <a:defRPr/>
            </a:pPr>
            <a:r>
              <a:rPr lang="de-DE" dirty="0"/>
              <a:t>21. Oktober 2026</a:t>
            </a:r>
          </a:p>
        </p:txBody>
      </p:sp>
      <p:sp>
        <p:nvSpPr>
          <p:cNvPr id="8" name="Rectangle 5"/>
          <p:cNvSpPr>
            <a:spLocks noGrp="1" noChangeArrowheads="1"/>
          </p:cNvSpPr>
          <p:nvPr>
            <p:ph type="ftr" sz="quarter" idx="11"/>
          </p:nvPr>
        </p:nvSpPr>
        <p:spPr>
          <a:ln/>
        </p:spPr>
        <p:txBody>
          <a:bodyPr/>
          <a:lstStyle>
            <a:lvl1pPr>
              <a:defRPr/>
            </a:lvl1pPr>
          </a:lstStyle>
          <a:p>
            <a:pPr>
              <a:defRPr/>
            </a:pPr>
            <a:r>
              <a:rPr lang="de-DE"/>
              <a:t>Dr. Kathrin Euringer</a:t>
            </a:r>
            <a:endParaRPr lang="de-DE" dirty="0"/>
          </a:p>
        </p:txBody>
      </p:sp>
      <p:sp>
        <p:nvSpPr>
          <p:cNvPr id="9" name="Rectangle 6"/>
          <p:cNvSpPr>
            <a:spLocks noGrp="1" noChangeArrowheads="1"/>
          </p:cNvSpPr>
          <p:nvPr>
            <p:ph type="sldNum" sz="quarter" idx="12"/>
          </p:nvPr>
        </p:nvSpPr>
        <p:spPr>
          <a:ln/>
        </p:spPr>
        <p:txBody>
          <a:bodyPr/>
          <a:lstStyle>
            <a:lvl1pPr>
              <a:defRPr/>
            </a:lvl1pPr>
          </a:lstStyle>
          <a:p>
            <a:pPr>
              <a:defRPr/>
            </a:pPr>
            <a:r>
              <a:rPr lang="de-DE" altLang="de-DE"/>
              <a:t>Folie </a:t>
            </a:r>
            <a:fld id="{0DF1907A-A658-4EBD-BCD3-05420411CA09}" type="slidenum">
              <a:rPr lang="de-DE" altLang="de-DE"/>
              <a:pPr>
                <a:defRPr/>
              </a:pPr>
              <a:t>‹Nr.›</a:t>
            </a:fld>
            <a:endParaRPr lang="de-DE" altLang="de-DE"/>
          </a:p>
        </p:txBody>
      </p:sp>
    </p:spTree>
    <p:extLst>
      <p:ext uri="{BB962C8B-B14F-4D97-AF65-F5344CB8AC3E}">
        <p14:creationId xmlns:p14="http://schemas.microsoft.com/office/powerpoint/2010/main" val="645756031"/>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2880" userDrawn="1">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p:cNvSpPr>
            <a:spLocks noGrp="1"/>
          </p:cNvSpPr>
          <p:nvPr>
            <p:ph type="title"/>
          </p:nvPr>
        </p:nvSpPr>
        <p:spPr>
          <a:xfrm>
            <a:off x="684213" y="441325"/>
            <a:ext cx="5867399" cy="1331913"/>
          </a:xfrm>
        </p:spPr>
        <p:txBody>
          <a:bodyPr/>
          <a:lstStyle/>
          <a:p>
            <a:r>
              <a:rPr lang="de-DE"/>
              <a:t>Titelmasterformat durch Klicken bearbeiten</a:t>
            </a:r>
            <a:endParaRPr lang="de-DE" dirty="0"/>
          </a:p>
        </p:txBody>
      </p:sp>
      <p:sp>
        <p:nvSpPr>
          <p:cNvPr id="3" name="Rectangle 4"/>
          <p:cNvSpPr>
            <a:spLocks noGrp="1" noChangeArrowheads="1"/>
          </p:cNvSpPr>
          <p:nvPr>
            <p:ph type="dt" sz="half" idx="10"/>
          </p:nvPr>
        </p:nvSpPr>
        <p:spPr>
          <a:ln/>
        </p:spPr>
        <p:txBody>
          <a:bodyPr/>
          <a:lstStyle>
            <a:lvl1pPr>
              <a:defRPr/>
            </a:lvl1pPr>
          </a:lstStyle>
          <a:p>
            <a:pPr>
              <a:defRPr/>
            </a:pPr>
            <a:r>
              <a:rPr lang="de-DE" dirty="0"/>
              <a:t>21. Oktober 2026</a:t>
            </a:r>
          </a:p>
        </p:txBody>
      </p:sp>
      <p:sp>
        <p:nvSpPr>
          <p:cNvPr id="4" name="Rectangle 5"/>
          <p:cNvSpPr>
            <a:spLocks noGrp="1" noChangeArrowheads="1"/>
          </p:cNvSpPr>
          <p:nvPr>
            <p:ph type="ftr" sz="quarter" idx="11"/>
          </p:nvPr>
        </p:nvSpPr>
        <p:spPr>
          <a:ln/>
        </p:spPr>
        <p:txBody>
          <a:bodyPr/>
          <a:lstStyle>
            <a:lvl1pPr>
              <a:defRPr/>
            </a:lvl1pPr>
          </a:lstStyle>
          <a:p>
            <a:pPr>
              <a:defRPr/>
            </a:pPr>
            <a:r>
              <a:rPr lang="de-DE"/>
              <a:t>Dr. Kathrin Euringer</a:t>
            </a:r>
            <a:endParaRPr lang="de-DE" dirty="0"/>
          </a:p>
        </p:txBody>
      </p:sp>
      <p:sp>
        <p:nvSpPr>
          <p:cNvPr id="5" name="Rectangle 6"/>
          <p:cNvSpPr>
            <a:spLocks noGrp="1" noChangeArrowheads="1"/>
          </p:cNvSpPr>
          <p:nvPr>
            <p:ph type="sldNum" sz="quarter" idx="12"/>
          </p:nvPr>
        </p:nvSpPr>
        <p:spPr>
          <a:ln/>
        </p:spPr>
        <p:txBody>
          <a:bodyPr/>
          <a:lstStyle>
            <a:lvl1pPr>
              <a:defRPr/>
            </a:lvl1pPr>
          </a:lstStyle>
          <a:p>
            <a:pPr>
              <a:defRPr/>
            </a:pPr>
            <a:r>
              <a:rPr lang="de-DE" altLang="de-DE"/>
              <a:t>Folie </a:t>
            </a:r>
            <a:fld id="{0C45AC99-6E48-4ADC-9FFD-BD254EB68ED2}" type="slidenum">
              <a:rPr lang="de-DE" altLang="de-DE"/>
              <a:pPr>
                <a:defRPr/>
              </a:pPr>
              <a:t>‹Nr.›</a:t>
            </a:fld>
            <a:endParaRPr lang="de-DE" altLang="de-DE"/>
          </a:p>
        </p:txBody>
      </p:sp>
    </p:spTree>
    <p:extLst>
      <p:ext uri="{BB962C8B-B14F-4D97-AF65-F5344CB8AC3E}">
        <p14:creationId xmlns:p14="http://schemas.microsoft.com/office/powerpoint/2010/main" val="248991523"/>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2880" userDrawn="1">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r>
              <a:rPr lang="de-DE" dirty="0"/>
              <a:t>21. Oktober 2026</a:t>
            </a:r>
          </a:p>
        </p:txBody>
      </p:sp>
      <p:sp>
        <p:nvSpPr>
          <p:cNvPr id="3" name="Rectangle 5"/>
          <p:cNvSpPr>
            <a:spLocks noGrp="1" noChangeArrowheads="1"/>
          </p:cNvSpPr>
          <p:nvPr>
            <p:ph type="ftr" sz="quarter" idx="11"/>
          </p:nvPr>
        </p:nvSpPr>
        <p:spPr>
          <a:ln/>
        </p:spPr>
        <p:txBody>
          <a:bodyPr/>
          <a:lstStyle>
            <a:lvl1pPr>
              <a:defRPr/>
            </a:lvl1pPr>
          </a:lstStyle>
          <a:p>
            <a:pPr>
              <a:defRPr/>
            </a:pPr>
            <a:r>
              <a:rPr lang="de-DE"/>
              <a:t>Dr. Kathrin Euringer</a:t>
            </a:r>
            <a:endParaRPr lang="de-DE" dirty="0"/>
          </a:p>
        </p:txBody>
      </p:sp>
      <p:sp>
        <p:nvSpPr>
          <p:cNvPr id="4" name="Rectangle 6"/>
          <p:cNvSpPr>
            <a:spLocks noGrp="1" noChangeArrowheads="1"/>
          </p:cNvSpPr>
          <p:nvPr>
            <p:ph type="sldNum" sz="quarter" idx="12"/>
          </p:nvPr>
        </p:nvSpPr>
        <p:spPr>
          <a:ln/>
        </p:spPr>
        <p:txBody>
          <a:bodyPr/>
          <a:lstStyle>
            <a:lvl1pPr>
              <a:defRPr/>
            </a:lvl1pPr>
          </a:lstStyle>
          <a:p>
            <a:pPr>
              <a:defRPr/>
            </a:pPr>
            <a:r>
              <a:rPr lang="de-DE" altLang="de-DE"/>
              <a:t>Folie </a:t>
            </a:r>
            <a:fld id="{5C8BF5AF-96EE-433E-95E8-4C49B2A4B258}" type="slidenum">
              <a:rPr lang="de-DE" altLang="de-DE"/>
              <a:pPr>
                <a:defRPr/>
              </a:pPr>
              <a:t>‹Nr.›</a:t>
            </a:fld>
            <a:endParaRPr lang="de-DE" altLang="de-DE"/>
          </a:p>
        </p:txBody>
      </p:sp>
    </p:spTree>
    <p:extLst>
      <p:ext uri="{BB962C8B-B14F-4D97-AF65-F5344CB8AC3E}">
        <p14:creationId xmlns:p14="http://schemas.microsoft.com/office/powerpoint/2010/main" val="2758584685"/>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2880" userDrawn="1">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684212" y="441325"/>
            <a:ext cx="5867401" cy="1331913"/>
          </a:xfrm>
        </p:spPr>
        <p:txBody>
          <a:bodyPr anchor="b"/>
          <a:lstStyle>
            <a:lvl1pPr algn="l">
              <a:defRPr sz="2000" b="1"/>
            </a:lvl1pPr>
          </a:lstStyle>
          <a:p>
            <a:r>
              <a:rPr lang="de-DE"/>
              <a:t>Titelmasterformat durch Klicken bearbeiten</a:t>
            </a:r>
            <a:endParaRPr lang="de-DE" dirty="0"/>
          </a:p>
        </p:txBody>
      </p:sp>
      <p:sp>
        <p:nvSpPr>
          <p:cNvPr id="3" name="Inhaltsplatzhalter 2"/>
          <p:cNvSpPr>
            <a:spLocks noGrp="1"/>
          </p:cNvSpPr>
          <p:nvPr>
            <p:ph idx="1"/>
          </p:nvPr>
        </p:nvSpPr>
        <p:spPr>
          <a:xfrm>
            <a:off x="3802063" y="1952624"/>
            <a:ext cx="5162550" cy="41767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e-DE"/>
              <a:t>Formatvorlagen des Textmasters bearbeiten</a:t>
            </a:r>
          </a:p>
          <a:p>
            <a:pPr lvl="1"/>
            <a:r>
              <a:rPr lang="de-DE"/>
              <a:t>Zweite Ebene</a:t>
            </a:r>
          </a:p>
          <a:p>
            <a:pPr lvl="2"/>
            <a:r>
              <a:rPr lang="de-DE"/>
              <a:t>Dritte Ebene</a:t>
            </a:r>
          </a:p>
          <a:p>
            <a:pPr lvl="3"/>
            <a:r>
              <a:rPr lang="de-DE"/>
              <a:t>Vierte Ebene</a:t>
            </a:r>
          </a:p>
          <a:p>
            <a:pPr lvl="4"/>
            <a:r>
              <a:rPr lang="de-DE"/>
              <a:t>Fünfte Ebene</a:t>
            </a:r>
            <a:endParaRPr lang="de-DE" dirty="0"/>
          </a:p>
        </p:txBody>
      </p:sp>
      <p:sp>
        <p:nvSpPr>
          <p:cNvPr id="4" name="Textplatzhalter 3"/>
          <p:cNvSpPr>
            <a:spLocks noGrp="1"/>
          </p:cNvSpPr>
          <p:nvPr>
            <p:ph type="body" sz="half" idx="2"/>
          </p:nvPr>
        </p:nvSpPr>
        <p:spPr>
          <a:xfrm>
            <a:off x="684213" y="1952624"/>
            <a:ext cx="3038209" cy="417671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e-DE" dirty="0"/>
              <a:t>Formatvorlagen des Textmasters bearbeiten</a:t>
            </a:r>
          </a:p>
        </p:txBody>
      </p:sp>
      <p:sp>
        <p:nvSpPr>
          <p:cNvPr id="5" name="Rectangle 4"/>
          <p:cNvSpPr>
            <a:spLocks noGrp="1" noChangeArrowheads="1"/>
          </p:cNvSpPr>
          <p:nvPr>
            <p:ph type="dt" sz="half" idx="10"/>
          </p:nvPr>
        </p:nvSpPr>
        <p:spPr>
          <a:ln/>
        </p:spPr>
        <p:txBody>
          <a:bodyPr/>
          <a:lstStyle>
            <a:lvl1pPr>
              <a:defRPr/>
            </a:lvl1pPr>
          </a:lstStyle>
          <a:p>
            <a:pPr>
              <a:defRPr/>
            </a:pPr>
            <a:r>
              <a:rPr lang="de-DE" dirty="0"/>
              <a:t>21. Oktober 2026</a:t>
            </a:r>
          </a:p>
        </p:txBody>
      </p:sp>
      <p:sp>
        <p:nvSpPr>
          <p:cNvPr id="6" name="Rectangle 5"/>
          <p:cNvSpPr>
            <a:spLocks noGrp="1" noChangeArrowheads="1"/>
          </p:cNvSpPr>
          <p:nvPr>
            <p:ph type="ftr" sz="quarter" idx="11"/>
          </p:nvPr>
        </p:nvSpPr>
        <p:spPr>
          <a:ln/>
        </p:spPr>
        <p:txBody>
          <a:bodyPr/>
          <a:lstStyle>
            <a:lvl1pPr>
              <a:defRPr/>
            </a:lvl1pPr>
          </a:lstStyle>
          <a:p>
            <a:pPr>
              <a:defRPr/>
            </a:pPr>
            <a:r>
              <a:rPr lang="de-DE"/>
              <a:t>Dr. Kathrin Euringer</a:t>
            </a:r>
            <a:endParaRPr lang="de-DE" dirty="0"/>
          </a:p>
        </p:txBody>
      </p:sp>
      <p:sp>
        <p:nvSpPr>
          <p:cNvPr id="7" name="Rectangle 6"/>
          <p:cNvSpPr>
            <a:spLocks noGrp="1" noChangeArrowheads="1"/>
          </p:cNvSpPr>
          <p:nvPr>
            <p:ph type="sldNum" sz="quarter" idx="12"/>
          </p:nvPr>
        </p:nvSpPr>
        <p:spPr>
          <a:ln/>
        </p:spPr>
        <p:txBody>
          <a:bodyPr/>
          <a:lstStyle>
            <a:lvl1pPr>
              <a:defRPr/>
            </a:lvl1pPr>
          </a:lstStyle>
          <a:p>
            <a:pPr>
              <a:defRPr/>
            </a:pPr>
            <a:r>
              <a:rPr lang="de-DE" altLang="de-DE"/>
              <a:t>Folie </a:t>
            </a:r>
            <a:fld id="{6D23A239-004A-44DE-8FD7-832C5CF39B04}" type="slidenum">
              <a:rPr lang="de-DE" altLang="de-DE"/>
              <a:pPr>
                <a:defRPr/>
              </a:pPr>
              <a:t>‹Nr.›</a:t>
            </a:fld>
            <a:endParaRPr lang="de-DE" altLang="de-DE"/>
          </a:p>
        </p:txBody>
      </p:sp>
    </p:spTree>
    <p:extLst>
      <p:ext uri="{BB962C8B-B14F-4D97-AF65-F5344CB8AC3E}">
        <p14:creationId xmlns:p14="http://schemas.microsoft.com/office/powerpoint/2010/main" val="809468949"/>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2880" userDrawn="1">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684212" y="4937027"/>
            <a:ext cx="5867401" cy="508197"/>
          </a:xfrm>
        </p:spPr>
        <p:txBody>
          <a:bodyPr anchor="b"/>
          <a:lstStyle>
            <a:lvl1pPr algn="l">
              <a:defRPr sz="2000" b="1"/>
            </a:lvl1pPr>
          </a:lstStyle>
          <a:p>
            <a:r>
              <a:rPr lang="de-DE"/>
              <a:t>Titelmasterformat durch Klicken bearbeiten</a:t>
            </a:r>
            <a:endParaRPr lang="de-DE" dirty="0"/>
          </a:p>
        </p:txBody>
      </p:sp>
      <p:sp>
        <p:nvSpPr>
          <p:cNvPr id="3" name="Bildplatzhalter 2"/>
          <p:cNvSpPr>
            <a:spLocks noGrp="1"/>
          </p:cNvSpPr>
          <p:nvPr>
            <p:ph type="pic" idx="1"/>
          </p:nvPr>
        </p:nvSpPr>
        <p:spPr>
          <a:xfrm>
            <a:off x="684212" y="872716"/>
            <a:ext cx="5867401" cy="385486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de-DE" noProof="0"/>
              <a:t>Bild durch Klicken auf Symbol hinzufügen</a:t>
            </a:r>
          </a:p>
        </p:txBody>
      </p:sp>
      <p:sp>
        <p:nvSpPr>
          <p:cNvPr id="4" name="Textplatzhalter 3"/>
          <p:cNvSpPr>
            <a:spLocks noGrp="1"/>
          </p:cNvSpPr>
          <p:nvPr>
            <p:ph type="body" sz="half" idx="2"/>
          </p:nvPr>
        </p:nvSpPr>
        <p:spPr>
          <a:xfrm>
            <a:off x="684212" y="5584803"/>
            <a:ext cx="5867401" cy="54453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e-DE"/>
              <a:t>Formatvorlagen des Textmasters bearbeiten</a:t>
            </a:r>
          </a:p>
        </p:txBody>
      </p:sp>
      <p:sp>
        <p:nvSpPr>
          <p:cNvPr id="5" name="Rectangle 4"/>
          <p:cNvSpPr>
            <a:spLocks noGrp="1" noChangeArrowheads="1"/>
          </p:cNvSpPr>
          <p:nvPr>
            <p:ph type="dt" sz="half" idx="10"/>
          </p:nvPr>
        </p:nvSpPr>
        <p:spPr>
          <a:ln/>
        </p:spPr>
        <p:txBody>
          <a:bodyPr/>
          <a:lstStyle>
            <a:lvl1pPr>
              <a:defRPr/>
            </a:lvl1pPr>
          </a:lstStyle>
          <a:p>
            <a:pPr>
              <a:defRPr/>
            </a:pPr>
            <a:r>
              <a:rPr lang="de-DE" dirty="0"/>
              <a:t>21. Oktober 2026</a:t>
            </a:r>
          </a:p>
        </p:txBody>
      </p:sp>
      <p:sp>
        <p:nvSpPr>
          <p:cNvPr id="6" name="Rectangle 5"/>
          <p:cNvSpPr>
            <a:spLocks noGrp="1" noChangeArrowheads="1"/>
          </p:cNvSpPr>
          <p:nvPr>
            <p:ph type="ftr" sz="quarter" idx="11"/>
          </p:nvPr>
        </p:nvSpPr>
        <p:spPr>
          <a:ln/>
        </p:spPr>
        <p:txBody>
          <a:bodyPr/>
          <a:lstStyle>
            <a:lvl1pPr>
              <a:defRPr/>
            </a:lvl1pPr>
          </a:lstStyle>
          <a:p>
            <a:pPr>
              <a:defRPr/>
            </a:pPr>
            <a:r>
              <a:rPr lang="de-DE"/>
              <a:t>Dr. Kathrin Euringer</a:t>
            </a:r>
            <a:endParaRPr lang="de-DE" dirty="0"/>
          </a:p>
        </p:txBody>
      </p:sp>
      <p:sp>
        <p:nvSpPr>
          <p:cNvPr id="7" name="Rectangle 6"/>
          <p:cNvSpPr>
            <a:spLocks noGrp="1" noChangeArrowheads="1"/>
          </p:cNvSpPr>
          <p:nvPr>
            <p:ph type="sldNum" sz="quarter" idx="12"/>
          </p:nvPr>
        </p:nvSpPr>
        <p:spPr>
          <a:ln/>
        </p:spPr>
        <p:txBody>
          <a:bodyPr/>
          <a:lstStyle>
            <a:lvl1pPr>
              <a:defRPr/>
            </a:lvl1pPr>
          </a:lstStyle>
          <a:p>
            <a:pPr>
              <a:defRPr/>
            </a:pPr>
            <a:r>
              <a:rPr lang="de-DE" altLang="de-DE"/>
              <a:t>Folie </a:t>
            </a:r>
            <a:fld id="{5F6525B0-47AA-4AC5-A6E7-B6757B7DAB11}" type="slidenum">
              <a:rPr lang="de-DE" altLang="de-DE"/>
              <a:pPr>
                <a:defRPr/>
              </a:pPr>
              <a:t>‹Nr.›</a:t>
            </a:fld>
            <a:endParaRPr lang="de-DE" altLang="de-DE"/>
          </a:p>
        </p:txBody>
      </p:sp>
    </p:spTree>
    <p:extLst>
      <p:ext uri="{BB962C8B-B14F-4D97-AF65-F5344CB8AC3E}">
        <p14:creationId xmlns:p14="http://schemas.microsoft.com/office/powerpoint/2010/main" val="3536573085"/>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2880" userDrawn="1">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wmf"/><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26" name="Grafik 9" descr="tourismus_2.wmf"/>
          <p:cNvPicPr>
            <a:picLocks noChangeAspect="1"/>
          </p:cNvPicPr>
          <p:nvPr/>
        </p:nvPicPr>
        <p:blipFill>
          <a:blip r:embed="rId11">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7" name="Rectangle 2"/>
          <p:cNvSpPr>
            <a:spLocks noGrp="1" noChangeArrowheads="1"/>
          </p:cNvSpPr>
          <p:nvPr>
            <p:ph type="title"/>
          </p:nvPr>
        </p:nvSpPr>
        <p:spPr bwMode="auto">
          <a:xfrm>
            <a:off x="684213" y="441325"/>
            <a:ext cx="5867400" cy="1331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de-DE" altLang="de-DE"/>
              <a:t>Titelmasterformat durch Klicken bearbeiten</a:t>
            </a:r>
          </a:p>
        </p:txBody>
      </p:sp>
      <p:sp>
        <p:nvSpPr>
          <p:cNvPr id="1028" name="Rectangle 3"/>
          <p:cNvSpPr>
            <a:spLocks noGrp="1" noChangeArrowheads="1"/>
          </p:cNvSpPr>
          <p:nvPr>
            <p:ph type="body" idx="1"/>
          </p:nvPr>
        </p:nvSpPr>
        <p:spPr bwMode="auto">
          <a:xfrm>
            <a:off x="684213" y="1952625"/>
            <a:ext cx="8280400" cy="417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de-DE" altLang="de-DE"/>
              <a:t>Textmasterformate durch Klicken bearbeiten</a:t>
            </a:r>
          </a:p>
          <a:p>
            <a:pPr lvl="1"/>
            <a:r>
              <a:rPr lang="de-DE" altLang="de-DE"/>
              <a:t>Zweite Ebene</a:t>
            </a:r>
          </a:p>
          <a:p>
            <a:pPr lvl="2"/>
            <a:r>
              <a:rPr lang="de-DE" altLang="de-DE"/>
              <a:t>Dritte Ebene</a:t>
            </a:r>
          </a:p>
          <a:p>
            <a:pPr lvl="3"/>
            <a:r>
              <a:rPr lang="de-DE" altLang="de-DE"/>
              <a:t>Vierte Ebene</a:t>
            </a:r>
          </a:p>
          <a:p>
            <a:pPr lvl="4"/>
            <a:r>
              <a:rPr lang="de-DE" altLang="de-DE"/>
              <a:t>Fünfte Ebene</a:t>
            </a:r>
          </a:p>
        </p:txBody>
      </p:sp>
      <p:sp>
        <p:nvSpPr>
          <p:cNvPr id="2" name="Rectangle 4"/>
          <p:cNvSpPr>
            <a:spLocks noGrp="1" noChangeArrowheads="1"/>
          </p:cNvSpPr>
          <p:nvPr>
            <p:ph type="dt" sz="half" idx="2"/>
          </p:nvPr>
        </p:nvSpPr>
        <p:spPr bwMode="auto">
          <a:xfrm>
            <a:off x="684213" y="6416675"/>
            <a:ext cx="1906587" cy="3683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lvl1pPr eaLnBrk="1" hangingPunct="1">
              <a:defRPr sz="1200">
                <a:solidFill>
                  <a:schemeClr val="bg1">
                    <a:lumMod val="50000"/>
                  </a:schemeClr>
                </a:solidFill>
                <a:latin typeface="Arial" charset="0"/>
              </a:defRPr>
            </a:lvl1pPr>
          </a:lstStyle>
          <a:p>
            <a:pPr>
              <a:defRPr/>
            </a:pPr>
            <a:r>
              <a:rPr lang="de-DE" dirty="0"/>
              <a:t>21 Oktober 2026</a:t>
            </a:r>
          </a:p>
        </p:txBody>
      </p:sp>
      <p:sp>
        <p:nvSpPr>
          <p:cNvPr id="1029" name="Rectangle 5"/>
          <p:cNvSpPr>
            <a:spLocks noGrp="1" noChangeArrowheads="1"/>
          </p:cNvSpPr>
          <p:nvPr>
            <p:ph type="ftr" sz="quarter" idx="3"/>
          </p:nvPr>
        </p:nvSpPr>
        <p:spPr bwMode="auto">
          <a:xfrm>
            <a:off x="3386138" y="6416675"/>
            <a:ext cx="3022600" cy="3683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lvl1pPr algn="ctr" eaLnBrk="1" hangingPunct="1">
              <a:defRPr sz="1200">
                <a:solidFill>
                  <a:schemeClr val="bg1">
                    <a:lumMod val="50000"/>
                  </a:schemeClr>
                </a:solidFill>
                <a:latin typeface="Arial" charset="0"/>
              </a:defRPr>
            </a:lvl1pPr>
          </a:lstStyle>
          <a:p>
            <a:pPr>
              <a:defRPr/>
            </a:pPr>
            <a:r>
              <a:rPr lang="de-DE"/>
              <a:t>Dr. Kathrin Euringer</a:t>
            </a:r>
            <a:endParaRPr lang="de-DE" dirty="0"/>
          </a:p>
        </p:txBody>
      </p:sp>
      <p:sp>
        <p:nvSpPr>
          <p:cNvPr id="1030" name="Rectangle 6"/>
          <p:cNvSpPr>
            <a:spLocks noGrp="1" noChangeArrowheads="1"/>
          </p:cNvSpPr>
          <p:nvPr>
            <p:ph type="sldNum" sz="quarter" idx="4"/>
          </p:nvPr>
        </p:nvSpPr>
        <p:spPr bwMode="auto">
          <a:xfrm>
            <a:off x="7056438" y="6426200"/>
            <a:ext cx="1908175" cy="3683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lvl1pPr algn="r" eaLnBrk="1" hangingPunct="1">
              <a:defRPr sz="1200" smtClean="0">
                <a:solidFill>
                  <a:srgbClr val="7F7F7F"/>
                </a:solidFill>
              </a:defRPr>
            </a:lvl1pPr>
          </a:lstStyle>
          <a:p>
            <a:pPr>
              <a:defRPr/>
            </a:pPr>
            <a:r>
              <a:rPr lang="de-DE" altLang="de-DE"/>
              <a:t>Folie </a:t>
            </a:r>
            <a:fld id="{92376DA0-ABD3-4C92-8D9B-396696B5058B}" type="slidenum">
              <a:rPr lang="de-DE" altLang="de-DE"/>
              <a:pPr>
                <a:defRPr/>
              </a:pPr>
              <a:t>‹Nr.›</a:t>
            </a:fld>
            <a:endParaRPr lang="de-DE" altLang="de-DE"/>
          </a:p>
        </p:txBody>
      </p:sp>
    </p:spTree>
  </p:cSld>
  <p:clrMap bg1="lt1" tx1="dk1" bg2="lt2" tx2="dk2" accent1="accent1" accent2="accent2" accent3="accent3" accent4="accent4" accent5="accent5" accent6="accent6" hlink="hlink" folHlink="folHlink"/>
  <p:sldLayoutIdLst>
    <p:sldLayoutId id="2147483797" r:id="rId1"/>
    <p:sldLayoutId id="2147483789" r:id="rId2"/>
    <p:sldLayoutId id="2147483790" r:id="rId3"/>
    <p:sldLayoutId id="2147483791" r:id="rId4"/>
    <p:sldLayoutId id="2147483792" r:id="rId5"/>
    <p:sldLayoutId id="2147483793" r:id="rId6"/>
    <p:sldLayoutId id="2147483794" r:id="rId7"/>
    <p:sldLayoutId id="2147483795" r:id="rId8"/>
    <p:sldLayoutId id="2147483796" r:id="rId9"/>
  </p:sldLayoutIdLst>
  <p:hf hdr="0"/>
  <p:txStyles>
    <p:titleStyle>
      <a:lvl1pPr algn="l" rtl="0" eaLnBrk="1" fontAlgn="base" hangingPunct="1">
        <a:spcBef>
          <a:spcPct val="0"/>
        </a:spcBef>
        <a:spcAft>
          <a:spcPct val="0"/>
        </a:spcAft>
        <a:defRPr sz="2800" b="1">
          <a:solidFill>
            <a:schemeClr val="tx1"/>
          </a:solidFill>
          <a:latin typeface="+mj-lt"/>
          <a:ea typeface="+mj-ea"/>
          <a:cs typeface="+mj-cs"/>
        </a:defRPr>
      </a:lvl1pPr>
      <a:lvl2pPr algn="l" rtl="0" eaLnBrk="1" fontAlgn="base" hangingPunct="1">
        <a:spcBef>
          <a:spcPct val="0"/>
        </a:spcBef>
        <a:spcAft>
          <a:spcPct val="0"/>
        </a:spcAft>
        <a:defRPr sz="2800" b="1">
          <a:solidFill>
            <a:schemeClr val="tx1"/>
          </a:solidFill>
          <a:latin typeface="Arial" charset="0"/>
        </a:defRPr>
      </a:lvl2pPr>
      <a:lvl3pPr algn="l" rtl="0" eaLnBrk="1" fontAlgn="base" hangingPunct="1">
        <a:spcBef>
          <a:spcPct val="0"/>
        </a:spcBef>
        <a:spcAft>
          <a:spcPct val="0"/>
        </a:spcAft>
        <a:defRPr sz="2800" b="1">
          <a:solidFill>
            <a:schemeClr val="tx1"/>
          </a:solidFill>
          <a:latin typeface="Arial" charset="0"/>
        </a:defRPr>
      </a:lvl3pPr>
      <a:lvl4pPr algn="l" rtl="0" eaLnBrk="1" fontAlgn="base" hangingPunct="1">
        <a:spcBef>
          <a:spcPct val="0"/>
        </a:spcBef>
        <a:spcAft>
          <a:spcPct val="0"/>
        </a:spcAft>
        <a:defRPr sz="2800" b="1">
          <a:solidFill>
            <a:schemeClr val="tx1"/>
          </a:solidFill>
          <a:latin typeface="Arial" charset="0"/>
        </a:defRPr>
      </a:lvl4pPr>
      <a:lvl5pPr algn="l" rtl="0" eaLnBrk="1" fontAlgn="base" hangingPunct="1">
        <a:spcBef>
          <a:spcPct val="0"/>
        </a:spcBef>
        <a:spcAft>
          <a:spcPct val="0"/>
        </a:spcAft>
        <a:defRPr sz="2800" b="1">
          <a:solidFill>
            <a:schemeClr val="tx1"/>
          </a:solidFill>
          <a:latin typeface="Arial" charset="0"/>
        </a:defRPr>
      </a:lvl5pPr>
      <a:lvl6pPr marL="457200" algn="l" rtl="0" eaLnBrk="1" fontAlgn="base" hangingPunct="1">
        <a:spcBef>
          <a:spcPct val="0"/>
        </a:spcBef>
        <a:spcAft>
          <a:spcPct val="0"/>
        </a:spcAft>
        <a:defRPr sz="2800" b="1">
          <a:solidFill>
            <a:schemeClr val="tx2"/>
          </a:solidFill>
          <a:latin typeface="Arial" charset="0"/>
        </a:defRPr>
      </a:lvl6pPr>
      <a:lvl7pPr marL="914400" algn="l" rtl="0" eaLnBrk="1" fontAlgn="base" hangingPunct="1">
        <a:spcBef>
          <a:spcPct val="0"/>
        </a:spcBef>
        <a:spcAft>
          <a:spcPct val="0"/>
        </a:spcAft>
        <a:defRPr sz="2800" b="1">
          <a:solidFill>
            <a:schemeClr val="tx2"/>
          </a:solidFill>
          <a:latin typeface="Arial" charset="0"/>
        </a:defRPr>
      </a:lvl7pPr>
      <a:lvl8pPr marL="1371600" algn="l" rtl="0" eaLnBrk="1" fontAlgn="base" hangingPunct="1">
        <a:spcBef>
          <a:spcPct val="0"/>
        </a:spcBef>
        <a:spcAft>
          <a:spcPct val="0"/>
        </a:spcAft>
        <a:defRPr sz="2800" b="1">
          <a:solidFill>
            <a:schemeClr val="tx2"/>
          </a:solidFill>
          <a:latin typeface="Arial" charset="0"/>
        </a:defRPr>
      </a:lvl8pPr>
      <a:lvl9pPr marL="1828800" algn="l" rtl="0" eaLnBrk="1" fontAlgn="base" hangingPunct="1">
        <a:spcBef>
          <a:spcPct val="0"/>
        </a:spcBef>
        <a:spcAft>
          <a:spcPct val="0"/>
        </a:spcAft>
        <a:defRPr sz="2800" b="1">
          <a:solidFill>
            <a:schemeClr val="tx2"/>
          </a:solidFill>
          <a:latin typeface="Arial" charset="0"/>
        </a:defRPr>
      </a:lvl9pPr>
    </p:titleStyle>
    <p:bodyStyle>
      <a:lvl1pPr marL="342900" indent="-342900" algn="l" rtl="0" eaLnBrk="1" fontAlgn="base" hangingPunct="1">
        <a:spcBef>
          <a:spcPct val="20000"/>
        </a:spcBef>
        <a:spcAft>
          <a:spcPct val="0"/>
        </a:spcAft>
        <a:defRPr sz="2400">
          <a:solidFill>
            <a:schemeClr val="tx1"/>
          </a:solidFill>
          <a:latin typeface="+mn-lt"/>
          <a:ea typeface="+mn-ea"/>
          <a:cs typeface="+mn-cs"/>
        </a:defRPr>
      </a:lvl1pPr>
      <a:lvl2pPr marL="742950" indent="-285750" algn="l" rtl="0" eaLnBrk="1" fontAlgn="base" hangingPunct="1">
        <a:spcBef>
          <a:spcPct val="20000"/>
        </a:spcBef>
        <a:spcAft>
          <a:spcPct val="0"/>
        </a:spcAft>
        <a:buClr>
          <a:schemeClr val="bg2"/>
        </a:buClr>
        <a:buFont typeface="Wingdings" panose="05000000000000000000" pitchFamily="2" charset="2"/>
        <a:buChar char="§"/>
        <a:defRPr sz="2400">
          <a:solidFill>
            <a:schemeClr val="tx1"/>
          </a:solidFill>
          <a:latin typeface="+mn-lt"/>
        </a:defRPr>
      </a:lvl2pPr>
      <a:lvl3pPr marL="1143000" indent="-228600" algn="l" rtl="0" eaLnBrk="1" fontAlgn="base" hangingPunct="1">
        <a:spcBef>
          <a:spcPct val="20000"/>
        </a:spcBef>
        <a:spcAft>
          <a:spcPct val="0"/>
        </a:spcAft>
        <a:defRPr sz="2000">
          <a:solidFill>
            <a:schemeClr val="tx1"/>
          </a:solidFill>
          <a:latin typeface="+mn-lt"/>
        </a:defRPr>
      </a:lvl3pPr>
      <a:lvl4pPr marL="1600200" indent="-228600" algn="l" rtl="0" eaLnBrk="1" fontAlgn="base" hangingPunct="1">
        <a:spcBef>
          <a:spcPct val="20000"/>
        </a:spcBef>
        <a:spcAft>
          <a:spcPct val="0"/>
        </a:spcAft>
        <a:defRPr sz="2000">
          <a:solidFill>
            <a:schemeClr val="tx1"/>
          </a:solidFill>
          <a:latin typeface="+mn-lt"/>
        </a:defRPr>
      </a:lvl4pPr>
      <a:lvl5pPr marL="2057400" indent="-228600" algn="l" rtl="0" eaLnBrk="1" fontAlgn="base" hangingPunct="1">
        <a:spcBef>
          <a:spcPct val="20000"/>
        </a:spcBef>
        <a:spcAft>
          <a:spcPct val="0"/>
        </a:spcAft>
        <a:defRPr sz="2000">
          <a:solidFill>
            <a:schemeClr val="tx1"/>
          </a:solidFill>
          <a:latin typeface="+mn-lt"/>
        </a:defRPr>
      </a:lvl5pPr>
      <a:lvl6pPr marL="2514600" indent="-228600" algn="l" rtl="0" eaLnBrk="1" fontAlgn="base" hangingPunct="1">
        <a:spcBef>
          <a:spcPct val="20000"/>
        </a:spcBef>
        <a:spcAft>
          <a:spcPct val="0"/>
        </a:spcAft>
        <a:defRPr sz="2000">
          <a:solidFill>
            <a:schemeClr val="tx1"/>
          </a:solidFill>
          <a:latin typeface="+mn-lt"/>
        </a:defRPr>
      </a:lvl6pPr>
      <a:lvl7pPr marL="2971800" indent="-228600" algn="l" rtl="0" eaLnBrk="1" fontAlgn="base" hangingPunct="1">
        <a:spcBef>
          <a:spcPct val="20000"/>
        </a:spcBef>
        <a:spcAft>
          <a:spcPct val="0"/>
        </a:spcAft>
        <a:defRPr sz="2000">
          <a:solidFill>
            <a:schemeClr val="tx1"/>
          </a:solidFill>
          <a:latin typeface="+mn-lt"/>
        </a:defRPr>
      </a:lvl7pPr>
      <a:lvl8pPr marL="3429000" indent="-228600" algn="l" rtl="0" eaLnBrk="1" fontAlgn="base" hangingPunct="1">
        <a:spcBef>
          <a:spcPct val="20000"/>
        </a:spcBef>
        <a:spcAft>
          <a:spcPct val="0"/>
        </a:spcAft>
        <a:defRPr sz="2000">
          <a:solidFill>
            <a:schemeClr val="tx1"/>
          </a:solidFill>
          <a:latin typeface="+mn-lt"/>
        </a:defRPr>
      </a:lvl8pPr>
      <a:lvl9pPr marL="3886200" indent="-228600" algn="l" rtl="0" eaLnBrk="1" fontAlgn="base" hangingPunct="1">
        <a:spcBef>
          <a:spcPct val="20000"/>
        </a:spcBef>
        <a:spcAft>
          <a:spcPct val="0"/>
        </a:spcAft>
        <a:defRPr sz="2000">
          <a:solidFill>
            <a:schemeClr val="tx1"/>
          </a:solidFill>
          <a:latin typeface="+mn-lt"/>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288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3"/>
          <p:cNvSpPr>
            <a:spLocks noGrp="1" noChangeArrowheads="1"/>
          </p:cNvSpPr>
          <p:nvPr>
            <p:ph type="subTitle" idx="1"/>
          </p:nvPr>
        </p:nvSpPr>
        <p:spPr/>
        <p:txBody>
          <a:bodyPr/>
          <a:lstStyle/>
          <a:p>
            <a:r>
              <a:rPr lang="de-DE" altLang="de-DE" dirty="0"/>
              <a:t>Zur Informationsvorlage 2026/5184</a:t>
            </a:r>
            <a:br>
              <a:rPr lang="de-DE" altLang="de-DE" dirty="0">
                <a:solidFill>
                  <a:srgbClr val="FF0000"/>
                </a:solidFill>
                <a:highlight>
                  <a:srgbClr val="FFFF00"/>
                </a:highlight>
              </a:rPr>
            </a:br>
            <a:r>
              <a:rPr lang="de-DE" altLang="de-DE" dirty="0"/>
              <a:t>Umweltausschusssitzung vom 21.10.2026</a:t>
            </a:r>
          </a:p>
        </p:txBody>
      </p:sp>
      <p:sp>
        <p:nvSpPr>
          <p:cNvPr id="4099" name="Rectangle 2"/>
          <p:cNvSpPr>
            <a:spLocks noGrp="1" noChangeArrowheads="1"/>
          </p:cNvSpPr>
          <p:nvPr>
            <p:ph type="ctrTitle"/>
          </p:nvPr>
        </p:nvSpPr>
        <p:spPr/>
        <p:txBody>
          <a:bodyPr/>
          <a:lstStyle/>
          <a:p>
            <a:r>
              <a:rPr lang="de-DE" altLang="de-DE" sz="2800" dirty="0"/>
              <a:t>Top 5</a:t>
            </a:r>
            <a:br>
              <a:rPr lang="de-DE" altLang="de-DE" sz="2800" dirty="0"/>
            </a:br>
            <a:r>
              <a:rPr lang="de-DE" altLang="de-DE" sz="2800" dirty="0"/>
              <a:t>Treibhausgasbilanzierung – </a:t>
            </a:r>
            <a:br>
              <a:rPr lang="de-DE" altLang="de-DE" sz="2800" dirty="0"/>
            </a:br>
            <a:r>
              <a:rPr lang="de-DE" altLang="de-DE" sz="2800" dirty="0"/>
              <a:t>Geänderte Finanzierung (I)</a:t>
            </a:r>
          </a:p>
        </p:txBody>
      </p:sp>
      <p:sp>
        <p:nvSpPr>
          <p:cNvPr id="4" name="Rectangle 2"/>
          <p:cNvSpPr txBox="1">
            <a:spLocks noChangeArrowheads="1"/>
          </p:cNvSpPr>
          <p:nvPr/>
        </p:nvSpPr>
        <p:spPr bwMode="auto">
          <a:xfrm>
            <a:off x="3384550" y="5060950"/>
            <a:ext cx="5394325" cy="636588"/>
          </a:xfrm>
          <a:prstGeom prst="rect">
            <a:avLst/>
          </a:prstGeom>
          <a:noFill/>
          <a:ln w="9525">
            <a:noFill/>
            <a:miter lim="800000"/>
            <a:headEnd/>
            <a:tailEnd/>
          </a:ln>
        </p:spPr>
        <p:txBody>
          <a:bodyPr anchor="ctr"/>
          <a:lstStyle>
            <a:lvl1pPr algn="r">
              <a:defRPr sz="4700" b="0">
                <a:solidFill>
                  <a:srgbClr val="FF0000"/>
                </a:solidFill>
                <a:latin typeface="Zurich LtCn BT" pitchFamily="34" charset="0"/>
              </a:defRPr>
            </a:lvl1pPr>
          </a:lstStyle>
          <a:p>
            <a:pPr>
              <a:defRPr/>
            </a:pPr>
            <a:r>
              <a:rPr lang="de-DE" sz="3900" b="1" kern="0" dirty="0">
                <a:solidFill>
                  <a:schemeClr val="tx1"/>
                </a:solidFill>
                <a:latin typeface="+mj-lt"/>
                <a:ea typeface="+mj-ea"/>
                <a:cs typeface="+mj-cs"/>
              </a:rPr>
              <a:t>Umwelt</a:t>
            </a:r>
            <a:endParaRPr lang="de-DE" sz="3900" kern="0" dirty="0">
              <a:solidFill>
                <a:schemeClr val="tx1"/>
              </a:solidFill>
              <a:latin typeface="+mj-lt"/>
              <a:ea typeface="+mj-ea"/>
              <a:cs typeface="+mj-cs"/>
            </a:endParaRPr>
          </a:p>
        </p:txBody>
      </p:sp>
      <p:sp>
        <p:nvSpPr>
          <p:cNvPr id="5" name="Rectangle 2"/>
          <p:cNvSpPr txBox="1">
            <a:spLocks noChangeArrowheads="1"/>
          </p:cNvSpPr>
          <p:nvPr/>
        </p:nvSpPr>
        <p:spPr bwMode="auto">
          <a:xfrm>
            <a:off x="3708400" y="5694363"/>
            <a:ext cx="5072063" cy="287337"/>
          </a:xfrm>
          <a:prstGeom prst="rect">
            <a:avLst/>
          </a:prstGeom>
          <a:noFill/>
          <a:ln w="9525">
            <a:noFill/>
            <a:miter lim="800000"/>
            <a:headEnd/>
            <a:tailEnd/>
          </a:ln>
        </p:spPr>
        <p:txBody>
          <a:bodyPr anchor="ctr"/>
          <a:lstStyle>
            <a:lvl1pPr algn="r">
              <a:defRPr sz="4700" b="0">
                <a:solidFill>
                  <a:srgbClr val="FF0000"/>
                </a:solidFill>
                <a:latin typeface="Zurich LtCn BT" pitchFamily="34" charset="0"/>
              </a:defRPr>
            </a:lvl1pPr>
          </a:lstStyle>
          <a:p>
            <a:pPr>
              <a:defRPr/>
            </a:pPr>
            <a:r>
              <a:rPr lang="de-DE" sz="1800" b="1" kern="0" dirty="0">
                <a:solidFill>
                  <a:schemeClr val="tx1"/>
                </a:solidFill>
                <a:latin typeface="+mj-lt"/>
                <a:ea typeface="+mj-ea"/>
                <a:cs typeface="+mj-cs"/>
              </a:rPr>
              <a:t>landkreis-pfaffenhofen</a:t>
            </a:r>
            <a:r>
              <a:rPr lang="de-DE" sz="1800" kern="0" dirty="0">
                <a:solidFill>
                  <a:schemeClr val="tx1"/>
                </a:solidFill>
                <a:latin typeface="+mj-lt"/>
                <a:ea typeface="+mj-ea"/>
                <a:cs typeface="+mj-cs"/>
              </a:rPr>
              <a:t>.de</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a:t>Klimaschutzpolitisches Konzept</a:t>
            </a:r>
          </a:p>
        </p:txBody>
      </p:sp>
      <p:sp>
        <p:nvSpPr>
          <p:cNvPr id="3" name="Inhaltsplatzhalter 2"/>
          <p:cNvSpPr>
            <a:spLocks noGrp="1"/>
          </p:cNvSpPr>
          <p:nvPr>
            <p:ph idx="1"/>
          </p:nvPr>
        </p:nvSpPr>
        <p:spPr/>
        <p:txBody>
          <a:bodyPr/>
          <a:lstStyle/>
          <a:p>
            <a:pPr marL="457200" indent="-457200">
              <a:buFont typeface="Arial" panose="020B0604020202020204" pitchFamily="34" charset="0"/>
              <a:buChar char="•"/>
            </a:pPr>
            <a:r>
              <a:rPr lang="de-DE" sz="2000" dirty="0"/>
              <a:t>Politischer Grundsatzbeschluss </a:t>
            </a:r>
            <a:r>
              <a:rPr lang="de-DE" sz="2000" b="1" dirty="0"/>
              <a:t>Klimaneutraler Landkreis 2040</a:t>
            </a:r>
          </a:p>
          <a:p>
            <a:pPr marL="457200" indent="-457200">
              <a:buFont typeface="Arial" panose="020B0604020202020204" pitchFamily="34" charset="0"/>
              <a:buChar char="•"/>
            </a:pPr>
            <a:endParaRPr lang="de-DE" sz="2000" b="1" dirty="0"/>
          </a:p>
          <a:p>
            <a:pPr marL="457200" indent="-457200">
              <a:buFont typeface="Arial" panose="020B0604020202020204" pitchFamily="34" charset="0"/>
              <a:buChar char="•"/>
            </a:pPr>
            <a:r>
              <a:rPr lang="de-DE" sz="2000" dirty="0"/>
              <a:t>Erarbeitung einer gemeinsamen Klimaschutzstrategie</a:t>
            </a:r>
          </a:p>
          <a:p>
            <a:pPr marL="457200" indent="-457200">
              <a:buFont typeface="Arial" panose="020B0604020202020204" pitchFamily="34" charset="0"/>
              <a:buChar char="•"/>
            </a:pPr>
            <a:endParaRPr lang="de-DE" sz="2000" dirty="0"/>
          </a:p>
          <a:p>
            <a:pPr marL="457200" indent="-457200">
              <a:buFont typeface="Arial" panose="020B0604020202020204" pitchFamily="34" charset="0"/>
              <a:buChar char="•"/>
            </a:pPr>
            <a:r>
              <a:rPr lang="de-DE" sz="2000" dirty="0"/>
              <a:t>Start einer Landkreis-Klimaschutz-Allianz</a:t>
            </a:r>
          </a:p>
          <a:p>
            <a:pPr marL="0" indent="0"/>
            <a:endParaRPr lang="de-DE" sz="2000" dirty="0"/>
          </a:p>
          <a:p>
            <a:pPr marL="457200" indent="-457200">
              <a:buFont typeface="Arial" panose="020B0604020202020204" pitchFamily="34" charset="0"/>
              <a:buChar char="•"/>
            </a:pPr>
            <a:r>
              <a:rPr lang="de-DE" sz="2000" dirty="0"/>
              <a:t>CO</a:t>
            </a:r>
            <a:r>
              <a:rPr lang="de-DE" sz="2000" baseline="-25000" dirty="0"/>
              <a:t>2</a:t>
            </a:r>
            <a:r>
              <a:rPr lang="de-DE" sz="2000" dirty="0"/>
              <a:t>- und Energie-Monitoring (zuletzt 2015):</a:t>
            </a:r>
          </a:p>
          <a:p>
            <a:pPr marL="457200" lvl="1" indent="0">
              <a:buNone/>
            </a:pPr>
            <a:r>
              <a:rPr lang="de-DE" sz="2000" dirty="0"/>
              <a:t>Klimaschutz- und Energiebericht alle 2 Jahre</a:t>
            </a:r>
          </a:p>
          <a:p>
            <a:pPr marL="457200" lvl="1" indent="0">
              <a:buNone/>
            </a:pPr>
            <a:endParaRPr lang="de-DE" sz="2000" dirty="0"/>
          </a:p>
          <a:p>
            <a:pPr>
              <a:buFont typeface="Arial" panose="020B0604020202020204" pitchFamily="34" charset="0"/>
              <a:buChar char="•"/>
            </a:pPr>
            <a:r>
              <a:rPr lang="de-DE" sz="2000" dirty="0"/>
              <a:t>Bilanzerstellung für 18 Kommunen</a:t>
            </a:r>
          </a:p>
          <a:p>
            <a:pPr marL="400050" lvl="1" indent="0">
              <a:buNone/>
            </a:pPr>
            <a:r>
              <a:rPr lang="de-DE" sz="2000" dirty="0"/>
              <a:t>Bündelung zur Landkreisbilanz</a:t>
            </a:r>
          </a:p>
          <a:p>
            <a:pPr marL="0" indent="0"/>
            <a:endParaRPr lang="de-DE" sz="2000" dirty="0"/>
          </a:p>
        </p:txBody>
      </p:sp>
      <p:sp>
        <p:nvSpPr>
          <p:cNvPr id="4" name="Datumsplatzhalter 3"/>
          <p:cNvSpPr>
            <a:spLocks noGrp="1"/>
          </p:cNvSpPr>
          <p:nvPr>
            <p:ph type="dt" sz="half" idx="10"/>
          </p:nvPr>
        </p:nvSpPr>
        <p:spPr/>
        <p:txBody>
          <a:bodyPr/>
          <a:lstStyle/>
          <a:p>
            <a:pPr>
              <a:defRPr/>
            </a:pPr>
            <a:r>
              <a:rPr lang="de-DE" dirty="0"/>
              <a:t>21.Oktober.2026</a:t>
            </a:r>
          </a:p>
        </p:txBody>
      </p:sp>
      <p:sp>
        <p:nvSpPr>
          <p:cNvPr id="5" name="Fußzeilenplatzhalter 4"/>
          <p:cNvSpPr>
            <a:spLocks noGrp="1"/>
          </p:cNvSpPr>
          <p:nvPr>
            <p:ph type="ftr" sz="quarter" idx="11"/>
          </p:nvPr>
        </p:nvSpPr>
        <p:spPr/>
        <p:txBody>
          <a:bodyPr/>
          <a:lstStyle/>
          <a:p>
            <a:pPr>
              <a:defRPr/>
            </a:pPr>
            <a:r>
              <a:rPr lang="de-DE"/>
              <a:t>Dr. Kathrin Euringer</a:t>
            </a:r>
            <a:endParaRPr lang="de-DE" dirty="0"/>
          </a:p>
        </p:txBody>
      </p:sp>
      <p:sp>
        <p:nvSpPr>
          <p:cNvPr id="6" name="Foliennummernplatzhalter 5"/>
          <p:cNvSpPr>
            <a:spLocks noGrp="1"/>
          </p:cNvSpPr>
          <p:nvPr>
            <p:ph type="sldNum" sz="quarter" idx="12"/>
          </p:nvPr>
        </p:nvSpPr>
        <p:spPr/>
        <p:txBody>
          <a:bodyPr/>
          <a:lstStyle/>
          <a:p>
            <a:pPr>
              <a:defRPr/>
            </a:pPr>
            <a:r>
              <a:rPr lang="de-DE" altLang="de-DE"/>
              <a:t>Folie </a:t>
            </a:r>
            <a:fld id="{83829FC5-0FA9-4C28-9FE8-669DD7EB78AD}" type="slidenum">
              <a:rPr lang="de-DE" altLang="de-DE" smtClean="0"/>
              <a:pPr>
                <a:defRPr/>
              </a:pPr>
              <a:t>2</a:t>
            </a:fld>
            <a:endParaRPr lang="de-DE" altLang="de-DE" dirty="0"/>
          </a:p>
        </p:txBody>
      </p:sp>
      <p:pic>
        <p:nvPicPr>
          <p:cNvPr id="8" name="Grafik 7">
            <a:extLst>
              <a:ext uri="{FF2B5EF4-FFF2-40B4-BE49-F238E27FC236}">
                <a16:creationId xmlns:a16="http://schemas.microsoft.com/office/drawing/2014/main" id="{B922A440-A7C3-C2F2-3F79-E07577F1FF16}"/>
              </a:ext>
            </a:extLst>
          </p:cNvPr>
          <p:cNvPicPr>
            <a:picLocks noChangeAspect="1"/>
          </p:cNvPicPr>
          <p:nvPr/>
        </p:nvPicPr>
        <p:blipFill>
          <a:blip r:embed="rId3"/>
          <a:stretch>
            <a:fillRect/>
          </a:stretch>
        </p:blipFill>
        <p:spPr>
          <a:xfrm>
            <a:off x="6340500" y="3284984"/>
            <a:ext cx="2499062" cy="1944216"/>
          </a:xfrm>
          <a:prstGeom prst="rect">
            <a:avLst/>
          </a:prstGeom>
        </p:spPr>
      </p:pic>
      <p:pic>
        <p:nvPicPr>
          <p:cNvPr id="9" name="Grafik 8">
            <a:extLst>
              <a:ext uri="{FF2B5EF4-FFF2-40B4-BE49-F238E27FC236}">
                <a16:creationId xmlns:a16="http://schemas.microsoft.com/office/drawing/2014/main" id="{34B470A4-B544-C364-03B7-EC86226DE3B4}"/>
              </a:ext>
            </a:extLst>
          </p:cNvPr>
          <p:cNvPicPr>
            <a:picLocks noChangeAspect="1"/>
          </p:cNvPicPr>
          <p:nvPr/>
        </p:nvPicPr>
        <p:blipFill>
          <a:blip r:embed="rId4"/>
          <a:stretch>
            <a:fillRect/>
          </a:stretch>
        </p:blipFill>
        <p:spPr>
          <a:xfrm>
            <a:off x="6551613" y="5265179"/>
            <a:ext cx="1728191" cy="414090"/>
          </a:xfrm>
          <a:prstGeom prst="rect">
            <a:avLst/>
          </a:prstGeom>
        </p:spPr>
      </p:pic>
      <p:sp>
        <p:nvSpPr>
          <p:cNvPr id="12" name="Textfeld 11">
            <a:extLst>
              <a:ext uri="{FF2B5EF4-FFF2-40B4-BE49-F238E27FC236}">
                <a16:creationId xmlns:a16="http://schemas.microsoft.com/office/drawing/2014/main" id="{F376E894-6F47-0A45-E9CC-02BDF7BD12A9}"/>
              </a:ext>
            </a:extLst>
          </p:cNvPr>
          <p:cNvSpPr txBox="1"/>
          <p:nvPr/>
        </p:nvSpPr>
        <p:spPr>
          <a:xfrm rot="2097083">
            <a:off x="5188170" y="5322636"/>
            <a:ext cx="1608197" cy="646331"/>
          </a:xfrm>
          <a:prstGeom prst="rect">
            <a:avLst/>
          </a:prstGeom>
          <a:noFill/>
          <a:ln w="28575">
            <a:solidFill>
              <a:srgbClr val="92D050"/>
            </a:solidFill>
          </a:ln>
        </p:spPr>
        <p:txBody>
          <a:bodyPr wrap="none" rtlCol="0">
            <a:spAutoFit/>
          </a:bodyPr>
          <a:lstStyle/>
          <a:p>
            <a:pPr algn="ctr"/>
            <a:r>
              <a:rPr lang="de-DE" dirty="0"/>
              <a:t>UA Beschluss</a:t>
            </a:r>
          </a:p>
          <a:p>
            <a:pPr algn="ctr"/>
            <a:r>
              <a:rPr lang="de-DE" dirty="0"/>
              <a:t>29.10.2025</a:t>
            </a:r>
          </a:p>
        </p:txBody>
      </p:sp>
    </p:spTree>
    <p:extLst>
      <p:ext uri="{BB962C8B-B14F-4D97-AF65-F5344CB8AC3E}">
        <p14:creationId xmlns:p14="http://schemas.microsoft.com/office/powerpoint/2010/main" val="53287722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ED41738-C7F7-3634-2565-A791E952AE3B}"/>
              </a:ext>
            </a:extLst>
          </p:cNvPr>
          <p:cNvSpPr>
            <a:spLocks noGrp="1"/>
          </p:cNvSpPr>
          <p:nvPr>
            <p:ph type="title"/>
          </p:nvPr>
        </p:nvSpPr>
        <p:spPr/>
        <p:txBody>
          <a:bodyPr/>
          <a:lstStyle/>
          <a:p>
            <a:r>
              <a:rPr lang="de-DE" dirty="0"/>
              <a:t>Erwerb der THG-</a:t>
            </a:r>
            <a:r>
              <a:rPr lang="de-DE" dirty="0" err="1"/>
              <a:t>Bilanzierungsoftware</a:t>
            </a:r>
            <a:endParaRPr lang="de-DE" dirty="0"/>
          </a:p>
        </p:txBody>
      </p:sp>
      <p:sp>
        <p:nvSpPr>
          <p:cNvPr id="3" name="Inhaltsplatzhalter 2">
            <a:extLst>
              <a:ext uri="{FF2B5EF4-FFF2-40B4-BE49-F238E27FC236}">
                <a16:creationId xmlns:a16="http://schemas.microsoft.com/office/drawing/2014/main" id="{9C6E5E51-2841-8A0B-3803-BAAAA7CCB7E1}"/>
              </a:ext>
            </a:extLst>
          </p:cNvPr>
          <p:cNvSpPr>
            <a:spLocks noGrp="1"/>
          </p:cNvSpPr>
          <p:nvPr>
            <p:ph idx="1"/>
          </p:nvPr>
        </p:nvSpPr>
        <p:spPr/>
        <p:txBody>
          <a:bodyPr/>
          <a:lstStyle/>
          <a:p>
            <a:pPr>
              <a:buFont typeface="Arial" panose="020B0604020202020204" pitchFamily="34" charset="0"/>
              <a:buChar char="•"/>
            </a:pPr>
            <a:r>
              <a:rPr lang="de-DE" sz="2000" dirty="0"/>
              <a:t>Beschluss Umweltausschuss vom 29.10.25 (Top 4,2025/4930):</a:t>
            </a:r>
          </a:p>
          <a:p>
            <a:pPr lvl="1">
              <a:buFont typeface="Arial" panose="020B0604020202020204" pitchFamily="34" charset="0"/>
              <a:buChar char="•"/>
            </a:pPr>
            <a:r>
              <a:rPr lang="de-DE" sz="2000" dirty="0"/>
              <a:t>Durchführung einer Treibhausgas-Bilanzierung für den Landkreis und 18 Kommunen im 2-jährigen Turnus</a:t>
            </a:r>
          </a:p>
          <a:p>
            <a:pPr lvl="1">
              <a:buFont typeface="Arial" panose="020B0604020202020204" pitchFamily="34" charset="0"/>
              <a:buChar char="•"/>
            </a:pPr>
            <a:r>
              <a:rPr lang="de-DE" sz="2000" dirty="0"/>
              <a:t>Erwerb der Softwarelizenz für das jeweilige Bilanzierungsjahr</a:t>
            </a:r>
          </a:p>
          <a:p>
            <a:pPr marL="457200" lvl="1" indent="0">
              <a:buNone/>
            </a:pPr>
            <a:r>
              <a:rPr lang="de-DE" sz="1000" dirty="0"/>
              <a:t> </a:t>
            </a:r>
          </a:p>
          <a:p>
            <a:pPr>
              <a:buFont typeface="Arial" panose="020B0604020202020204" pitchFamily="34" charset="0"/>
              <a:buChar char="•"/>
            </a:pPr>
            <a:r>
              <a:rPr lang="de-DE" sz="2000" dirty="0"/>
              <a:t>Angebot des Softwarehersteller: Lizenz für 3 zum Preis von 2 Jahren </a:t>
            </a:r>
          </a:p>
          <a:p>
            <a:pPr lvl="1">
              <a:buFont typeface="Arial" panose="020B0604020202020204" pitchFamily="34" charset="0"/>
              <a:buChar char="+"/>
            </a:pPr>
            <a:r>
              <a:rPr lang="de-DE" sz="2000" dirty="0"/>
              <a:t>Laufzeit 3 Jahre ohne nötige fristgerechte Kündigung</a:t>
            </a:r>
          </a:p>
          <a:p>
            <a:pPr lvl="1">
              <a:buFont typeface="Arial" panose="020B0604020202020204" pitchFamily="34" charset="0"/>
              <a:buChar char="+"/>
            </a:pPr>
            <a:r>
              <a:rPr lang="de-DE" sz="2000" dirty="0"/>
              <a:t>Integration der Bilanz der Stadt Pfaffenhofen</a:t>
            </a:r>
          </a:p>
          <a:p>
            <a:pPr lvl="1">
              <a:buFont typeface="Arial" panose="020B0604020202020204" pitchFamily="34" charset="0"/>
              <a:buChar char="+"/>
            </a:pPr>
            <a:r>
              <a:rPr lang="de-DE" sz="2000" dirty="0"/>
              <a:t>Kostenersparnis für den Landkreis  ~ 700 €</a:t>
            </a:r>
          </a:p>
          <a:p>
            <a:pPr lvl="1">
              <a:buFont typeface="Arial" panose="020B0604020202020204" pitchFamily="34" charset="0"/>
              <a:buChar char="+"/>
            </a:pPr>
            <a:r>
              <a:rPr lang="de-DE" sz="2000" dirty="0"/>
              <a:t>Fortlaufende Nutzung Dashboard und Zugriff auf Daten</a:t>
            </a:r>
          </a:p>
          <a:p>
            <a:pPr lvl="1">
              <a:buFont typeface="Symbol" panose="05050102010706020507" pitchFamily="18" charset="2"/>
              <a:buChar char="-"/>
            </a:pPr>
            <a:r>
              <a:rPr lang="de-DE" sz="2000" dirty="0"/>
              <a:t>Vorziehen der Kosten von Haushaltsjahr 2028 nach 2026: </a:t>
            </a:r>
          </a:p>
          <a:p>
            <a:pPr lvl="1">
              <a:buFont typeface="Symbol" panose="05050102010706020507" pitchFamily="18" charset="2"/>
              <a:buChar char="-"/>
            </a:pPr>
            <a:endParaRPr lang="de-DE" sz="2000" dirty="0"/>
          </a:p>
        </p:txBody>
      </p:sp>
      <p:sp>
        <p:nvSpPr>
          <p:cNvPr id="4" name="Datumsplatzhalter 3">
            <a:extLst>
              <a:ext uri="{FF2B5EF4-FFF2-40B4-BE49-F238E27FC236}">
                <a16:creationId xmlns:a16="http://schemas.microsoft.com/office/drawing/2014/main" id="{4D5B8859-5073-6B75-D27A-FF9022463852}"/>
              </a:ext>
            </a:extLst>
          </p:cNvPr>
          <p:cNvSpPr>
            <a:spLocks noGrp="1"/>
          </p:cNvSpPr>
          <p:nvPr>
            <p:ph type="dt" sz="half" idx="10"/>
          </p:nvPr>
        </p:nvSpPr>
        <p:spPr/>
        <p:txBody>
          <a:bodyPr/>
          <a:lstStyle/>
          <a:p>
            <a:pPr>
              <a:defRPr/>
            </a:pPr>
            <a:r>
              <a:rPr lang="de-DE" dirty="0"/>
              <a:t>21. Oktober 20 26</a:t>
            </a:r>
          </a:p>
        </p:txBody>
      </p:sp>
      <p:sp>
        <p:nvSpPr>
          <p:cNvPr id="5" name="Fußzeilenplatzhalter 4">
            <a:extLst>
              <a:ext uri="{FF2B5EF4-FFF2-40B4-BE49-F238E27FC236}">
                <a16:creationId xmlns:a16="http://schemas.microsoft.com/office/drawing/2014/main" id="{DA896C21-28BE-5986-AF39-0048A9E18DF4}"/>
              </a:ext>
            </a:extLst>
          </p:cNvPr>
          <p:cNvSpPr>
            <a:spLocks noGrp="1"/>
          </p:cNvSpPr>
          <p:nvPr>
            <p:ph type="ftr" sz="quarter" idx="11"/>
          </p:nvPr>
        </p:nvSpPr>
        <p:spPr/>
        <p:txBody>
          <a:bodyPr/>
          <a:lstStyle/>
          <a:p>
            <a:pPr>
              <a:defRPr/>
            </a:pPr>
            <a:r>
              <a:rPr lang="de-DE" dirty="0"/>
              <a:t>Dr. Kathrin Euringer</a:t>
            </a:r>
          </a:p>
        </p:txBody>
      </p:sp>
      <p:sp>
        <p:nvSpPr>
          <p:cNvPr id="6" name="Foliennummernplatzhalter 5">
            <a:extLst>
              <a:ext uri="{FF2B5EF4-FFF2-40B4-BE49-F238E27FC236}">
                <a16:creationId xmlns:a16="http://schemas.microsoft.com/office/drawing/2014/main" id="{594A6FAF-1757-EC04-C80F-8CBC59A03364}"/>
              </a:ext>
            </a:extLst>
          </p:cNvPr>
          <p:cNvSpPr>
            <a:spLocks noGrp="1"/>
          </p:cNvSpPr>
          <p:nvPr>
            <p:ph type="sldNum" sz="quarter" idx="12"/>
          </p:nvPr>
        </p:nvSpPr>
        <p:spPr/>
        <p:txBody>
          <a:bodyPr/>
          <a:lstStyle/>
          <a:p>
            <a:pPr>
              <a:defRPr/>
            </a:pPr>
            <a:r>
              <a:rPr lang="de-DE" altLang="de-DE"/>
              <a:t>Folie </a:t>
            </a:r>
            <a:fld id="{83829FC5-0FA9-4C28-9FE8-669DD7EB78AD}" type="slidenum">
              <a:rPr lang="de-DE" altLang="de-DE" smtClean="0"/>
              <a:pPr>
                <a:defRPr/>
              </a:pPr>
              <a:t>3</a:t>
            </a:fld>
            <a:endParaRPr lang="de-DE" altLang="de-DE"/>
          </a:p>
        </p:txBody>
      </p:sp>
      <p:sp>
        <p:nvSpPr>
          <p:cNvPr id="7" name="Textfeld 6">
            <a:extLst>
              <a:ext uri="{FF2B5EF4-FFF2-40B4-BE49-F238E27FC236}">
                <a16:creationId xmlns:a16="http://schemas.microsoft.com/office/drawing/2014/main" id="{62A65506-DAA9-A273-B7C5-806070BE5996}"/>
              </a:ext>
            </a:extLst>
          </p:cNvPr>
          <p:cNvSpPr txBox="1"/>
          <p:nvPr/>
        </p:nvSpPr>
        <p:spPr>
          <a:xfrm>
            <a:off x="1979712" y="5746768"/>
            <a:ext cx="1723549" cy="646331"/>
          </a:xfrm>
          <a:prstGeom prst="rect">
            <a:avLst/>
          </a:prstGeom>
          <a:noFill/>
          <a:ln w="38100">
            <a:solidFill>
              <a:srgbClr val="C00000"/>
            </a:solidFill>
          </a:ln>
        </p:spPr>
        <p:txBody>
          <a:bodyPr wrap="none" rtlCol="0">
            <a:spAutoFit/>
          </a:bodyPr>
          <a:lstStyle/>
          <a:p>
            <a:r>
              <a:rPr lang="de-DE" sz="1800" dirty="0"/>
              <a:t>2026: 5.570 €</a:t>
            </a:r>
          </a:p>
          <a:p>
            <a:r>
              <a:rPr lang="de-DE" sz="1800" dirty="0"/>
              <a:t>2028: 5.570 € </a:t>
            </a:r>
          </a:p>
        </p:txBody>
      </p:sp>
      <p:sp>
        <p:nvSpPr>
          <p:cNvPr id="8" name="Textfeld 7">
            <a:extLst>
              <a:ext uri="{FF2B5EF4-FFF2-40B4-BE49-F238E27FC236}">
                <a16:creationId xmlns:a16="http://schemas.microsoft.com/office/drawing/2014/main" id="{07930760-D17D-251C-13A8-2D35B9043DC2}"/>
              </a:ext>
            </a:extLst>
          </p:cNvPr>
          <p:cNvSpPr txBox="1"/>
          <p:nvPr/>
        </p:nvSpPr>
        <p:spPr>
          <a:xfrm>
            <a:off x="5095661" y="5881743"/>
            <a:ext cx="1723549" cy="369332"/>
          </a:xfrm>
          <a:prstGeom prst="rect">
            <a:avLst/>
          </a:prstGeom>
          <a:noFill/>
          <a:ln w="38100">
            <a:solidFill>
              <a:srgbClr val="00B050"/>
            </a:solidFill>
          </a:ln>
        </p:spPr>
        <p:txBody>
          <a:bodyPr wrap="none" rtlCol="0">
            <a:spAutoFit/>
          </a:bodyPr>
          <a:lstStyle/>
          <a:p>
            <a:r>
              <a:rPr lang="de-DE" sz="1800" dirty="0"/>
              <a:t>2026: 10.445 €</a:t>
            </a:r>
          </a:p>
        </p:txBody>
      </p:sp>
      <p:sp>
        <p:nvSpPr>
          <p:cNvPr id="9" name="Pfeil: nach rechts 8">
            <a:extLst>
              <a:ext uri="{FF2B5EF4-FFF2-40B4-BE49-F238E27FC236}">
                <a16:creationId xmlns:a16="http://schemas.microsoft.com/office/drawing/2014/main" id="{5689CC2D-2F5B-4E12-BB0E-0609BCF1A92B}"/>
              </a:ext>
            </a:extLst>
          </p:cNvPr>
          <p:cNvSpPr/>
          <p:nvPr/>
        </p:nvSpPr>
        <p:spPr>
          <a:xfrm>
            <a:off x="3871798" y="5824093"/>
            <a:ext cx="1115660" cy="484632"/>
          </a:xfrm>
          <a:prstGeom prst="rightArrow">
            <a:avLst/>
          </a:prstGeom>
          <a:solidFill>
            <a:schemeClr val="bg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e-DE" dirty="0">
                <a:ln w="0"/>
                <a:solidFill>
                  <a:schemeClr val="tx1"/>
                </a:solidFill>
                <a:effectLst>
                  <a:outerShdw blurRad="38100" dist="19050" dir="2700000" algn="tl" rotWithShape="0">
                    <a:schemeClr val="dk1">
                      <a:alpha val="40000"/>
                    </a:schemeClr>
                  </a:outerShdw>
                </a:effectLst>
              </a:rPr>
              <a:t>- 700 €</a:t>
            </a:r>
          </a:p>
        </p:txBody>
      </p:sp>
      <p:sp>
        <p:nvSpPr>
          <p:cNvPr id="10" name="Textfeld 9">
            <a:extLst>
              <a:ext uri="{FF2B5EF4-FFF2-40B4-BE49-F238E27FC236}">
                <a16:creationId xmlns:a16="http://schemas.microsoft.com/office/drawing/2014/main" id="{7216354B-FD65-98D8-56BC-4CCFB79009BA}"/>
              </a:ext>
            </a:extLst>
          </p:cNvPr>
          <p:cNvSpPr txBox="1"/>
          <p:nvPr/>
        </p:nvSpPr>
        <p:spPr>
          <a:xfrm>
            <a:off x="6819210" y="5881743"/>
            <a:ext cx="2228495" cy="338554"/>
          </a:xfrm>
          <a:prstGeom prst="rect">
            <a:avLst/>
          </a:prstGeom>
          <a:noFill/>
        </p:spPr>
        <p:txBody>
          <a:bodyPr wrap="none" rtlCol="0">
            <a:spAutoFit/>
          </a:bodyPr>
          <a:lstStyle/>
          <a:p>
            <a:r>
              <a:rPr lang="de-DE" sz="1600" dirty="0"/>
              <a:t>Laufzeit: 06/26 - 06/29</a:t>
            </a:r>
          </a:p>
        </p:txBody>
      </p:sp>
    </p:spTree>
    <p:extLst>
      <p:ext uri="{BB962C8B-B14F-4D97-AF65-F5344CB8AC3E}">
        <p14:creationId xmlns:p14="http://schemas.microsoft.com/office/powerpoint/2010/main" val="362705644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ED41738-C7F7-3634-2565-A791E952AE3B}"/>
              </a:ext>
            </a:extLst>
          </p:cNvPr>
          <p:cNvSpPr>
            <a:spLocks noGrp="1"/>
          </p:cNvSpPr>
          <p:nvPr>
            <p:ph type="title"/>
          </p:nvPr>
        </p:nvSpPr>
        <p:spPr/>
        <p:txBody>
          <a:bodyPr/>
          <a:lstStyle/>
          <a:p>
            <a:r>
              <a:rPr lang="de-DE" dirty="0"/>
              <a:t>Klimaschutzplaner:</a:t>
            </a:r>
            <a:br>
              <a:rPr lang="de-DE" dirty="0"/>
            </a:br>
            <a:r>
              <a:rPr lang="de-DE" dirty="0"/>
              <a:t>Dashboard</a:t>
            </a:r>
          </a:p>
        </p:txBody>
      </p:sp>
      <p:sp>
        <p:nvSpPr>
          <p:cNvPr id="4" name="Datumsplatzhalter 3">
            <a:extLst>
              <a:ext uri="{FF2B5EF4-FFF2-40B4-BE49-F238E27FC236}">
                <a16:creationId xmlns:a16="http://schemas.microsoft.com/office/drawing/2014/main" id="{4D5B8859-5073-6B75-D27A-FF9022463852}"/>
              </a:ext>
            </a:extLst>
          </p:cNvPr>
          <p:cNvSpPr>
            <a:spLocks noGrp="1"/>
          </p:cNvSpPr>
          <p:nvPr>
            <p:ph type="dt" sz="half" idx="10"/>
          </p:nvPr>
        </p:nvSpPr>
        <p:spPr/>
        <p:txBody>
          <a:bodyPr/>
          <a:lstStyle/>
          <a:p>
            <a:pPr>
              <a:defRPr/>
            </a:pPr>
            <a:r>
              <a:rPr lang="de-DE"/>
              <a:t>21. Oktober 2026</a:t>
            </a:r>
            <a:endParaRPr lang="de-DE" dirty="0"/>
          </a:p>
        </p:txBody>
      </p:sp>
      <p:sp>
        <p:nvSpPr>
          <p:cNvPr id="5" name="Fußzeilenplatzhalter 4">
            <a:extLst>
              <a:ext uri="{FF2B5EF4-FFF2-40B4-BE49-F238E27FC236}">
                <a16:creationId xmlns:a16="http://schemas.microsoft.com/office/drawing/2014/main" id="{DA896C21-28BE-5986-AF39-0048A9E18DF4}"/>
              </a:ext>
            </a:extLst>
          </p:cNvPr>
          <p:cNvSpPr>
            <a:spLocks noGrp="1"/>
          </p:cNvSpPr>
          <p:nvPr>
            <p:ph type="ftr" sz="quarter" idx="11"/>
          </p:nvPr>
        </p:nvSpPr>
        <p:spPr/>
        <p:txBody>
          <a:bodyPr/>
          <a:lstStyle/>
          <a:p>
            <a:pPr>
              <a:defRPr/>
            </a:pPr>
            <a:r>
              <a:rPr lang="de-DE"/>
              <a:t>Dr. Kathrin Euringer</a:t>
            </a:r>
            <a:endParaRPr lang="de-DE" dirty="0"/>
          </a:p>
        </p:txBody>
      </p:sp>
      <p:sp>
        <p:nvSpPr>
          <p:cNvPr id="6" name="Foliennummernplatzhalter 5">
            <a:extLst>
              <a:ext uri="{FF2B5EF4-FFF2-40B4-BE49-F238E27FC236}">
                <a16:creationId xmlns:a16="http://schemas.microsoft.com/office/drawing/2014/main" id="{594A6FAF-1757-EC04-C80F-8CBC59A03364}"/>
              </a:ext>
            </a:extLst>
          </p:cNvPr>
          <p:cNvSpPr>
            <a:spLocks noGrp="1"/>
          </p:cNvSpPr>
          <p:nvPr>
            <p:ph type="sldNum" sz="quarter" idx="12"/>
          </p:nvPr>
        </p:nvSpPr>
        <p:spPr/>
        <p:txBody>
          <a:bodyPr/>
          <a:lstStyle/>
          <a:p>
            <a:pPr>
              <a:defRPr/>
            </a:pPr>
            <a:r>
              <a:rPr lang="de-DE" altLang="de-DE"/>
              <a:t>Folie </a:t>
            </a:r>
            <a:fld id="{83829FC5-0FA9-4C28-9FE8-669DD7EB78AD}" type="slidenum">
              <a:rPr lang="de-DE" altLang="de-DE" smtClean="0"/>
              <a:pPr>
                <a:defRPr/>
              </a:pPr>
              <a:t>4</a:t>
            </a:fld>
            <a:endParaRPr lang="de-DE" altLang="de-DE"/>
          </a:p>
        </p:txBody>
      </p:sp>
      <p:pic>
        <p:nvPicPr>
          <p:cNvPr id="9" name="Inhaltsplatzhalter 8">
            <a:extLst>
              <a:ext uri="{FF2B5EF4-FFF2-40B4-BE49-F238E27FC236}">
                <a16:creationId xmlns:a16="http://schemas.microsoft.com/office/drawing/2014/main" id="{571B0797-EE9D-27E5-97B1-39665D712057}"/>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537955" y="1988840"/>
            <a:ext cx="8428483" cy="4098502"/>
          </a:xfrm>
        </p:spPr>
      </p:pic>
      <p:pic>
        <p:nvPicPr>
          <p:cNvPr id="8" name="Grafik 7">
            <a:extLst>
              <a:ext uri="{FF2B5EF4-FFF2-40B4-BE49-F238E27FC236}">
                <a16:creationId xmlns:a16="http://schemas.microsoft.com/office/drawing/2014/main" id="{0ABDD90A-5157-4665-6C53-61BAC0D0F0EE}"/>
              </a:ext>
            </a:extLst>
          </p:cNvPr>
          <p:cNvPicPr>
            <a:picLocks noChangeAspect="1"/>
          </p:cNvPicPr>
          <p:nvPr/>
        </p:nvPicPr>
        <p:blipFill>
          <a:blip r:embed="rId3" cstate="print">
            <a:extLst>
              <a:ext uri="{28A0092B-C50C-407E-A947-70E740481C1C}">
                <a14:useLocalDpi xmlns:a14="http://schemas.microsoft.com/office/drawing/2010/main" val="0"/>
              </a:ext>
            </a:extLst>
          </a:blip>
          <a:srcRect t="21696"/>
          <a:stretch/>
        </p:blipFill>
        <p:spPr>
          <a:xfrm>
            <a:off x="5292080" y="5205732"/>
            <a:ext cx="3563005" cy="1319612"/>
          </a:xfrm>
          <a:prstGeom prst="rect">
            <a:avLst/>
          </a:prstGeom>
        </p:spPr>
      </p:pic>
      <p:sp>
        <p:nvSpPr>
          <p:cNvPr id="3" name="Textfeld 2">
            <a:extLst>
              <a:ext uri="{FF2B5EF4-FFF2-40B4-BE49-F238E27FC236}">
                <a16:creationId xmlns:a16="http://schemas.microsoft.com/office/drawing/2014/main" id="{09A50119-75D0-21F7-AD00-BEC65AF8D84F}"/>
              </a:ext>
            </a:extLst>
          </p:cNvPr>
          <p:cNvSpPr txBox="1"/>
          <p:nvPr/>
        </p:nvSpPr>
        <p:spPr>
          <a:xfrm>
            <a:off x="5364088" y="4233862"/>
            <a:ext cx="3526795" cy="923330"/>
          </a:xfrm>
          <a:prstGeom prst="rect">
            <a:avLst/>
          </a:prstGeom>
          <a:noFill/>
          <a:ln w="38100">
            <a:solidFill>
              <a:srgbClr val="00B050"/>
            </a:solidFill>
          </a:ln>
        </p:spPr>
        <p:txBody>
          <a:bodyPr wrap="square" rtlCol="0">
            <a:spAutoFit/>
          </a:bodyPr>
          <a:lstStyle/>
          <a:p>
            <a:r>
              <a:rPr lang="de-DE" dirty="0"/>
              <a:t>Inhalte und Darstellung für jede Kommune und den Landkreis wählbar</a:t>
            </a:r>
          </a:p>
        </p:txBody>
      </p:sp>
    </p:spTree>
    <p:extLst>
      <p:ext uri="{BB962C8B-B14F-4D97-AF65-F5344CB8AC3E}">
        <p14:creationId xmlns:p14="http://schemas.microsoft.com/office/powerpoint/2010/main" val="152809456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ED41738-C7F7-3634-2565-A791E952AE3B}"/>
              </a:ext>
            </a:extLst>
          </p:cNvPr>
          <p:cNvSpPr>
            <a:spLocks noGrp="1"/>
          </p:cNvSpPr>
          <p:nvPr>
            <p:ph type="title"/>
          </p:nvPr>
        </p:nvSpPr>
        <p:spPr/>
        <p:txBody>
          <a:bodyPr/>
          <a:lstStyle/>
          <a:p>
            <a:r>
              <a:rPr lang="de-DE" dirty="0"/>
              <a:t>Klimaschutzplaner:</a:t>
            </a:r>
            <a:br>
              <a:rPr lang="de-DE" dirty="0"/>
            </a:br>
            <a:r>
              <a:rPr lang="de-DE" dirty="0"/>
              <a:t>Beispiele Dashboard</a:t>
            </a:r>
          </a:p>
        </p:txBody>
      </p:sp>
      <p:sp>
        <p:nvSpPr>
          <p:cNvPr id="4" name="Datumsplatzhalter 3">
            <a:extLst>
              <a:ext uri="{FF2B5EF4-FFF2-40B4-BE49-F238E27FC236}">
                <a16:creationId xmlns:a16="http://schemas.microsoft.com/office/drawing/2014/main" id="{4D5B8859-5073-6B75-D27A-FF9022463852}"/>
              </a:ext>
            </a:extLst>
          </p:cNvPr>
          <p:cNvSpPr>
            <a:spLocks noGrp="1"/>
          </p:cNvSpPr>
          <p:nvPr>
            <p:ph type="dt" sz="half" idx="10"/>
          </p:nvPr>
        </p:nvSpPr>
        <p:spPr/>
        <p:txBody>
          <a:bodyPr/>
          <a:lstStyle/>
          <a:p>
            <a:pPr>
              <a:defRPr/>
            </a:pPr>
            <a:r>
              <a:rPr lang="de-DE"/>
              <a:t>21. Oktober 2026</a:t>
            </a:r>
            <a:endParaRPr lang="de-DE" dirty="0"/>
          </a:p>
        </p:txBody>
      </p:sp>
      <p:sp>
        <p:nvSpPr>
          <p:cNvPr id="5" name="Fußzeilenplatzhalter 4">
            <a:extLst>
              <a:ext uri="{FF2B5EF4-FFF2-40B4-BE49-F238E27FC236}">
                <a16:creationId xmlns:a16="http://schemas.microsoft.com/office/drawing/2014/main" id="{DA896C21-28BE-5986-AF39-0048A9E18DF4}"/>
              </a:ext>
            </a:extLst>
          </p:cNvPr>
          <p:cNvSpPr>
            <a:spLocks noGrp="1"/>
          </p:cNvSpPr>
          <p:nvPr>
            <p:ph type="ftr" sz="quarter" idx="11"/>
          </p:nvPr>
        </p:nvSpPr>
        <p:spPr/>
        <p:txBody>
          <a:bodyPr/>
          <a:lstStyle/>
          <a:p>
            <a:pPr>
              <a:defRPr/>
            </a:pPr>
            <a:r>
              <a:rPr lang="de-DE"/>
              <a:t>Dr. Kathrin Euringer</a:t>
            </a:r>
            <a:endParaRPr lang="de-DE" dirty="0"/>
          </a:p>
        </p:txBody>
      </p:sp>
      <p:sp>
        <p:nvSpPr>
          <p:cNvPr id="6" name="Foliennummernplatzhalter 5">
            <a:extLst>
              <a:ext uri="{FF2B5EF4-FFF2-40B4-BE49-F238E27FC236}">
                <a16:creationId xmlns:a16="http://schemas.microsoft.com/office/drawing/2014/main" id="{594A6FAF-1757-EC04-C80F-8CBC59A03364}"/>
              </a:ext>
            </a:extLst>
          </p:cNvPr>
          <p:cNvSpPr>
            <a:spLocks noGrp="1"/>
          </p:cNvSpPr>
          <p:nvPr>
            <p:ph type="sldNum" sz="quarter" idx="12"/>
          </p:nvPr>
        </p:nvSpPr>
        <p:spPr/>
        <p:txBody>
          <a:bodyPr/>
          <a:lstStyle/>
          <a:p>
            <a:pPr>
              <a:defRPr/>
            </a:pPr>
            <a:r>
              <a:rPr lang="de-DE" altLang="de-DE"/>
              <a:t>Folie </a:t>
            </a:r>
            <a:fld id="{83829FC5-0FA9-4C28-9FE8-669DD7EB78AD}" type="slidenum">
              <a:rPr lang="de-DE" altLang="de-DE" smtClean="0"/>
              <a:pPr>
                <a:defRPr/>
              </a:pPr>
              <a:t>5</a:t>
            </a:fld>
            <a:endParaRPr lang="de-DE" altLang="de-DE"/>
          </a:p>
        </p:txBody>
      </p:sp>
      <p:pic>
        <p:nvPicPr>
          <p:cNvPr id="11" name="Grafik 10">
            <a:extLst>
              <a:ext uri="{FF2B5EF4-FFF2-40B4-BE49-F238E27FC236}">
                <a16:creationId xmlns:a16="http://schemas.microsoft.com/office/drawing/2014/main" id="{E3E5E8D9-84D8-2B8C-FDC0-C83B97A6DAD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84213" y="2313693"/>
            <a:ext cx="6652762" cy="4045526"/>
          </a:xfrm>
          <a:prstGeom prst="rect">
            <a:avLst/>
          </a:prstGeom>
        </p:spPr>
      </p:pic>
      <p:pic>
        <p:nvPicPr>
          <p:cNvPr id="8" name="Inhaltsplatzhalter 7">
            <a:extLst>
              <a:ext uri="{FF2B5EF4-FFF2-40B4-BE49-F238E27FC236}">
                <a16:creationId xmlns:a16="http://schemas.microsoft.com/office/drawing/2014/main" id="{167F4C3C-0865-B220-C0DF-674C6A1BE66C}"/>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865052" y="2313693"/>
            <a:ext cx="2264010" cy="4045526"/>
          </a:xfrm>
        </p:spPr>
      </p:pic>
    </p:spTree>
    <p:extLst>
      <p:ext uri="{BB962C8B-B14F-4D97-AF65-F5344CB8AC3E}">
        <p14:creationId xmlns:p14="http://schemas.microsoft.com/office/powerpoint/2010/main" val="260425479"/>
      </p:ext>
    </p:extLst>
  </p:cSld>
  <p:clrMapOvr>
    <a:masterClrMapping/>
  </p:clrMapOvr>
</p:sld>
</file>

<file path=ppt/theme/theme1.xml><?xml version="1.0" encoding="utf-8"?>
<a:theme xmlns:a="http://schemas.openxmlformats.org/drawingml/2006/main" name="Standarddesign">
  <a:themeElements>
    <a:clrScheme name="Standard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Standarddesign">
      <a:majorFont>
        <a:latin typeface="Arial"/>
        <a:ea typeface=""/>
        <a:cs typeface=""/>
      </a:majorFont>
      <a:minorFont>
        <a:latin typeface="Arial"/>
        <a:ea typeface=""/>
        <a:cs typeface=""/>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Standard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Standard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Standard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Standard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Standard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Standard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Standard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Standard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Standard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Standard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Standard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Standard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Präsentation1" id="{9CD06D69-168D-45E6-85BE-27D50D06C277}" vid="{06E1A377-96E9-4ECB-B01B-1FAC173F6EAB}"/>
    </a:ext>
  </a:extLst>
</a:theme>
</file>

<file path=ppt/theme/theme2.xml><?xml version="1.0" encoding="utf-8"?>
<a:theme xmlns:a="http://schemas.openxmlformats.org/drawingml/2006/main" name="Larissa-Design">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Lariss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0</TotalTime>
  <Words>302</Words>
  <Application>Microsoft Office PowerPoint</Application>
  <PresentationFormat>Bildschirmpräsentation (4:3)</PresentationFormat>
  <Paragraphs>54</Paragraphs>
  <Slides>5</Slides>
  <Notes>2</Notes>
  <HiddenSlides>0</HiddenSlides>
  <MMClips>0</MMClips>
  <ScaleCrop>false</ScaleCrop>
  <HeadingPairs>
    <vt:vector size="6" baseType="variant">
      <vt:variant>
        <vt:lpstr>Verwendete Schriftarten</vt:lpstr>
      </vt:variant>
      <vt:variant>
        <vt:i4>3</vt:i4>
      </vt:variant>
      <vt:variant>
        <vt:lpstr>Design</vt:lpstr>
      </vt:variant>
      <vt:variant>
        <vt:i4>1</vt:i4>
      </vt:variant>
      <vt:variant>
        <vt:lpstr>Folientitel</vt:lpstr>
      </vt:variant>
      <vt:variant>
        <vt:i4>5</vt:i4>
      </vt:variant>
    </vt:vector>
  </HeadingPairs>
  <TitlesOfParts>
    <vt:vector size="9" baseType="lpstr">
      <vt:lpstr>Arial</vt:lpstr>
      <vt:lpstr>Symbol</vt:lpstr>
      <vt:lpstr>Wingdings</vt:lpstr>
      <vt:lpstr>Standarddesign</vt:lpstr>
      <vt:lpstr>Top 5 Treibhausgasbilanzierung –  Geänderte Finanzierung (I)</vt:lpstr>
      <vt:lpstr>Klimaschutzpolitisches Konzept</vt:lpstr>
      <vt:lpstr>Erwerb der THG-Bilanzierungsoftware</vt:lpstr>
      <vt:lpstr>Klimaschutzplaner: Dashboard</vt:lpstr>
      <vt:lpstr>Klimaschutzplaner: Beispiele Dashboard</vt:lpstr>
    </vt:vector>
  </TitlesOfParts>
  <Company>lrapaf</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Energiemonitor</dc:title>
  <dc:creator>Euringer Kathrin</dc:creator>
  <cp:lastModifiedBy>Gassner Helga</cp:lastModifiedBy>
  <cp:revision>95</cp:revision>
  <dcterms:created xsi:type="dcterms:W3CDTF">2024-05-06T09:48:57Z</dcterms:created>
  <dcterms:modified xsi:type="dcterms:W3CDTF">2026-10-13T09:08:17Z</dcterms:modified>
</cp:coreProperties>
</file>