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sldIdLst>
    <p:sldId id="256" r:id="rId2"/>
    <p:sldId id="267" r:id="rId3"/>
    <p:sldId id="311" r:id="rId4"/>
    <p:sldId id="313" r:id="rId5"/>
    <p:sldId id="314" r:id="rId6"/>
    <p:sldId id="312" r:id="rId7"/>
    <p:sldId id="315" r:id="rId8"/>
  </p:sldIdLst>
  <p:sldSz cx="9144000" cy="6858000" type="screen4x3"/>
  <p:notesSz cx="6662738" cy="9832975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B50A"/>
    <a:srgbClr val="4D2612"/>
    <a:srgbClr val="0D6B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5" autoAdjust="0"/>
    <p:restoredTop sz="89798" autoAdjust="0"/>
  </p:normalViewPr>
  <p:slideViewPr>
    <p:cSldViewPr>
      <p:cViewPr varScale="1">
        <p:scale>
          <a:sx n="99" d="100"/>
          <a:sy n="99" d="100"/>
        </p:scale>
        <p:origin x="195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399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76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3488" y="0"/>
            <a:ext cx="28876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74713" y="738188"/>
            <a:ext cx="4914900" cy="36861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670425"/>
            <a:ext cx="5329238" cy="442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39263"/>
            <a:ext cx="288766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3488" y="9339263"/>
            <a:ext cx="2887662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ECB5479D-B019-42B0-AB78-88D23CFFD655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E697220-A878-43AC-BE9F-3FAB9DACC8A1}" type="slidenum">
              <a:rPr lang="de-DE" altLang="de-DE"/>
              <a:pPr>
                <a:spcBef>
                  <a:spcPct val="0"/>
                </a:spcBef>
              </a:pPr>
              <a:t>1</a:t>
            </a:fld>
            <a:endParaRPr lang="de-DE" altLang="de-DE"/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de-DE" altLang="de-DE" dirty="0">
                <a:latin typeface="Arial" panose="020B0604020202020204" pitchFamily="34" charset="0"/>
              </a:rPr>
              <a:t>Automatische Eintragung des Vortragenden in der Fußzeile, wie folgt: Ansicht/Folienmaster/Einfügen/Kopf- und Fußzeile &gt;&gt; &gt; Fußzeile Namen eingeben/Übernehmen für alle Folien.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Bayerisches Staatsministerium für Wirtschaft, Landesentwicklung und Energie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sz="1200" dirty="0"/>
              <a:t>Teil der Windenergieoffensive AUFWIND des </a:t>
            </a:r>
            <a:r>
              <a:rPr lang="de-DE" sz="1200" dirty="0" err="1"/>
              <a:t>StMWI</a:t>
            </a:r>
            <a:endParaRPr lang="de-DE" sz="1200" dirty="0"/>
          </a:p>
          <a:p>
            <a:pPr>
              <a:buFont typeface="Arial" panose="020B0604020202020204" pitchFamily="34" charset="0"/>
              <a:buChar char="•"/>
            </a:pPr>
            <a:r>
              <a:rPr lang="de-DE" sz="1200" dirty="0"/>
              <a:t>Koordination über bayerische Landesagentur für Energie und Klimaschutz (LENK)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sz="1200" dirty="0"/>
              <a:t>Windkümmerer 2.0: 24 Landkreise, 300 Kommunen, 10 Planungsregionen und 28 interkommunale Zusammenschlüsse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B5479D-B019-42B0-AB78-88D23CFFD655}" type="slidenum">
              <a:rPr lang="de-DE" altLang="de-DE" smtClean="0"/>
              <a:pPr>
                <a:defRPr/>
              </a:pPr>
              <a:t>2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8127331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B5479D-B019-42B0-AB78-88D23CFFD655}" type="slidenum">
              <a:rPr lang="de-DE" altLang="de-DE" smtClean="0"/>
              <a:pPr>
                <a:defRPr/>
              </a:pPr>
              <a:t>3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80924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B5479D-B019-42B0-AB78-88D23CFFD655}" type="slidenum">
              <a:rPr lang="de-DE" altLang="de-DE" smtClean="0"/>
              <a:pPr>
                <a:defRPr/>
              </a:pPr>
              <a:t>4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976013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B5479D-B019-42B0-AB78-88D23CFFD655}" type="slidenum">
              <a:rPr lang="de-DE" altLang="de-DE" smtClean="0"/>
              <a:pPr>
                <a:defRPr/>
              </a:pPr>
              <a:t>5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9353211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B5479D-B019-42B0-AB78-88D23CFFD655}" type="slidenum">
              <a:rPr lang="de-DE" altLang="de-DE" smtClean="0"/>
              <a:pPr>
                <a:defRPr/>
              </a:pPr>
              <a:t>6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9814052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CB5479D-B019-42B0-AB78-88D23CFFD655}" type="slidenum">
              <a:rPr lang="de-DE" altLang="de-DE" smtClean="0"/>
              <a:pPr>
                <a:defRPr/>
              </a:pPr>
              <a:t>7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79450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7" descr="tourismus_1_mit-schrift.wm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3212976"/>
            <a:ext cx="8280400" cy="720080"/>
          </a:xfrm>
        </p:spPr>
        <p:txBody>
          <a:bodyPr/>
          <a:lstStyle>
            <a:lvl1pPr marL="0" indent="0" algn="r">
              <a:defRPr/>
            </a:lvl1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1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952625"/>
            <a:ext cx="8280400" cy="1080331"/>
          </a:xfrm>
        </p:spPr>
        <p:txBody>
          <a:bodyPr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/>
              <a:t>29. Oktober 2025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Dr. Kathrin Euringer</a:t>
            </a:r>
            <a:endParaRPr lang="de-DE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de-DE" altLang="de-DE"/>
              <a:t>Folie </a:t>
            </a:r>
            <a:fld id="{92376DA0-ABD3-4C92-8D9B-396696B5058B}" type="slidenum">
              <a:rPr lang="de-DE" altLang="de-DE" smtClean="0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3918928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dirty="0"/>
              <a:t>21. Oktober 2026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Dr. Kathrin Euringer</a:t>
            </a:r>
            <a:endParaRPr lang="de-DE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Folie </a:t>
            </a:r>
            <a:fld id="{83829FC5-0FA9-4C28-9FE8-669DD7EB78AD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175491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213" y="4406900"/>
            <a:ext cx="8280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84213" y="2906713"/>
            <a:ext cx="8280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dirty="0"/>
              <a:t>29. Oktober 2025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Dr. Kathrin Euringer</a:t>
            </a:r>
            <a:endParaRPr lang="de-DE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Folie </a:t>
            </a:r>
            <a:fld id="{4DC5A80A-0DBE-48C0-8FD1-A24197D948C0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9765856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4213" y="1955800"/>
            <a:ext cx="4100683" cy="41735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875213" y="1955800"/>
            <a:ext cx="4089400" cy="41735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dirty="0"/>
              <a:t>29. Oktober 2025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Dr. Kathrin Euringer</a:t>
            </a:r>
            <a:endParaRPr lang="de-DE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Folie </a:t>
            </a:r>
            <a:fld id="{147290BB-3E77-40E3-AEF1-F6AD6CA50BD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9898965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212" y="441325"/>
            <a:ext cx="5867401" cy="1331913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84212" y="1952625"/>
            <a:ext cx="4090967" cy="7566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84212" y="2924944"/>
            <a:ext cx="4090967" cy="320439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872039" y="1952625"/>
            <a:ext cx="4092574" cy="7566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872039" y="2924944"/>
            <a:ext cx="4092574" cy="320439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dirty="0"/>
              <a:t>29. Oktober 2025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Dr. Kathrin Euringer</a:t>
            </a:r>
            <a:endParaRPr lang="de-DE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Folie </a:t>
            </a:r>
            <a:fld id="{0DF1907A-A658-4EBD-BCD3-05420411CA09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6457560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213" y="441325"/>
            <a:ext cx="5867399" cy="1331913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dirty="0"/>
              <a:t>29. Oktober 2025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Dr. Kathrin Euringer</a:t>
            </a:r>
            <a:endParaRPr lang="de-DE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Folie </a:t>
            </a:r>
            <a:fld id="{0C45AC99-6E48-4ADC-9FFD-BD254EB68ED2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489915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dirty="0"/>
              <a:t>29. Oktober 2025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Dr. Kathrin Euringer</a:t>
            </a:r>
            <a:endParaRPr lang="de-DE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Folie </a:t>
            </a:r>
            <a:fld id="{5C8BF5AF-96EE-433E-95E8-4C49B2A4B258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7585846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212" y="441325"/>
            <a:ext cx="5867401" cy="13319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802063" y="1952624"/>
            <a:ext cx="5162550" cy="41767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84213" y="1952624"/>
            <a:ext cx="3038209" cy="41767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dirty="0"/>
              <a:t>29. Oktober 2025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Dr. Kathrin Euringer</a:t>
            </a:r>
            <a:endParaRPr lang="de-DE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Folie </a:t>
            </a:r>
            <a:fld id="{6D23A239-004A-44DE-8FD7-832C5CF39B04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094689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212" y="4937027"/>
            <a:ext cx="5867401" cy="50819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684212" y="872716"/>
            <a:ext cx="5867401" cy="38548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/>
              <a:t>Bild durch Klicken auf Symbol hinzufügen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84212" y="5584803"/>
            <a:ext cx="5867401" cy="54453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dirty="0"/>
              <a:t>29. Oktober 2025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Dr. Kathrin Euringer</a:t>
            </a:r>
            <a:endParaRPr lang="de-DE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Folie </a:t>
            </a:r>
            <a:fld id="{5F6525B0-47AA-4AC5-A6E7-B6757B7DAB11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5365730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wmf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Grafik 9" descr="tourismus_2.wmf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4213" y="441325"/>
            <a:ext cx="5867400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Titelmasterformat durch Klicken bearbeiten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213" y="1952625"/>
            <a:ext cx="8280400" cy="417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Textmasterformate durch Klicken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4213" y="6416675"/>
            <a:ext cx="19065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de-DE"/>
              <a:t>05. Juni 2024</a:t>
            </a:r>
            <a:endParaRPr lang="de-DE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6138" y="6416675"/>
            <a:ext cx="3022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chemeClr val="bg1">
                    <a:lumMod val="5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de-DE"/>
              <a:t>Dr. Kathrin Euringer</a:t>
            </a:r>
            <a:endParaRPr lang="de-DE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6438" y="6426200"/>
            <a:ext cx="19081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7F7F7F"/>
                </a:solidFill>
              </a:defRPr>
            </a:lvl1pPr>
          </a:lstStyle>
          <a:p>
            <a:pPr>
              <a:defRPr/>
            </a:pPr>
            <a:r>
              <a:rPr lang="de-DE" altLang="de-DE"/>
              <a:t>Folie </a:t>
            </a:r>
            <a:fld id="{92376DA0-ABD3-4C92-8D9B-396696B5058B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</p:sldLayoutIdLst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andkreis-pfaffenhofen.de/umwelt/windkraft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3213100"/>
            <a:ext cx="8280400" cy="720725"/>
          </a:xfrm>
        </p:spPr>
        <p:txBody>
          <a:bodyPr/>
          <a:lstStyle/>
          <a:p>
            <a:r>
              <a:rPr lang="de-DE" altLang="de-DE" dirty="0"/>
              <a:t>Zur </a:t>
            </a:r>
            <a:r>
              <a:rPr lang="de-DE" altLang="de-DE"/>
              <a:t>Informationsvorlage 2026/5181</a:t>
            </a:r>
            <a:br>
              <a:rPr lang="de-DE" altLang="de-DE" dirty="0">
                <a:solidFill>
                  <a:srgbClr val="FF0000"/>
                </a:solidFill>
              </a:rPr>
            </a:br>
            <a:r>
              <a:rPr lang="de-DE" altLang="de-DE" dirty="0"/>
              <a:t>Umweltausschusssitzung vom 21.10.2026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952625"/>
            <a:ext cx="8280400" cy="1081088"/>
          </a:xfrm>
        </p:spPr>
        <p:txBody>
          <a:bodyPr/>
          <a:lstStyle/>
          <a:p>
            <a:r>
              <a:rPr lang="de-DE" altLang="de-DE" sz="2800" dirty="0"/>
              <a:t>Top 6</a:t>
            </a:r>
            <a:br>
              <a:rPr lang="de-DE" altLang="de-DE" sz="2800" dirty="0"/>
            </a:br>
            <a:r>
              <a:rPr lang="de-DE" altLang="de-DE" sz="2800" dirty="0"/>
              <a:t>Bericht über Windkraftveranstaltungen (I) 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384550" y="5060950"/>
            <a:ext cx="5394325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algn="r">
              <a:defRPr sz="4700" b="0">
                <a:solidFill>
                  <a:srgbClr val="FF0000"/>
                </a:solidFill>
                <a:latin typeface="Zurich LtCn BT" pitchFamily="34" charset="0"/>
              </a:defRPr>
            </a:lvl1pPr>
          </a:lstStyle>
          <a:p>
            <a:pPr>
              <a:defRPr/>
            </a:pPr>
            <a:r>
              <a:rPr lang="de-DE" sz="3900" b="1" kern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Umwelt</a:t>
            </a:r>
            <a:endParaRPr lang="de-DE" sz="3900" kern="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708400" y="5694363"/>
            <a:ext cx="5072063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algn="r">
              <a:defRPr sz="4700" b="0">
                <a:solidFill>
                  <a:srgbClr val="FF0000"/>
                </a:solidFill>
                <a:latin typeface="Zurich LtCn BT" pitchFamily="34" charset="0"/>
              </a:defRPr>
            </a:lvl1pPr>
          </a:lstStyle>
          <a:p>
            <a:pPr>
              <a:defRPr/>
            </a:pPr>
            <a:r>
              <a:rPr lang="de-DE" sz="1800" b="1" kern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landkreis-pfaffenhofen</a:t>
            </a:r>
            <a:r>
              <a:rPr lang="de-DE" sz="1800" kern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.de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>
            <a:extLst>
              <a:ext uri="{FF2B5EF4-FFF2-40B4-BE49-F238E27FC236}">
                <a16:creationId xmlns:a16="http://schemas.microsoft.com/office/drawing/2014/main" id="{E0FB76CA-9B90-10B5-DDC9-93C5E7FD19EF}"/>
              </a:ext>
            </a:extLst>
          </p:cNvPr>
          <p:cNvSpPr/>
          <p:nvPr/>
        </p:nvSpPr>
        <p:spPr>
          <a:xfrm>
            <a:off x="1619672" y="3284984"/>
            <a:ext cx="6912768" cy="1008112"/>
          </a:xfrm>
          <a:prstGeom prst="rect">
            <a:avLst/>
          </a:prstGeom>
          <a:solidFill>
            <a:schemeClr val="bg1"/>
          </a:solidFill>
          <a:ln w="38100">
            <a:solidFill>
              <a:srgbClr val="A8B50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212" y="441325"/>
            <a:ext cx="6174051" cy="1331913"/>
          </a:xfrm>
        </p:spPr>
        <p:txBody>
          <a:bodyPr/>
          <a:lstStyle/>
          <a:p>
            <a:r>
              <a:rPr lang="de-DE" sz="2400" dirty="0"/>
              <a:t>Informations- und Kommunikationskonzept</a:t>
            </a:r>
            <a:br>
              <a:rPr lang="de-DE" sz="2400" dirty="0"/>
            </a:br>
            <a:r>
              <a:rPr lang="de-DE" sz="2400" dirty="0"/>
              <a:t>„Windkraft im LK Pfaffenhofen“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de-DE" sz="2000" dirty="0"/>
              <a:t>Seit Januar 2026 Unterstützung des Landkreises durch Energieagentur Ebersberg-München im Windkümmerer 3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sz="2000" dirty="0"/>
              <a:t>Begleitung für jeweils 6 Monate mit Option auf Verlängerung</a:t>
            </a:r>
          </a:p>
          <a:p>
            <a:pPr>
              <a:buFont typeface="Arial" panose="020B0604020202020204" pitchFamily="34" charset="0"/>
              <a:buChar char="•"/>
            </a:pPr>
            <a:endParaRPr lang="de-DE" sz="2000" dirty="0"/>
          </a:p>
          <a:p>
            <a:pPr marL="400050" lvl="1" indent="0" algn="ctr">
              <a:buNone/>
            </a:pPr>
            <a:r>
              <a:rPr lang="de-DE" sz="2000" dirty="0"/>
              <a:t>Unterstützung im Bereich Kommunikation und Information:</a:t>
            </a:r>
          </a:p>
          <a:p>
            <a:pPr marL="400050" lvl="1" indent="0" algn="ctr">
              <a:buNone/>
            </a:pPr>
            <a:r>
              <a:rPr lang="de-DE" sz="2000" dirty="0"/>
              <a:t>„Windkraft im Landkreis Pfaffenhofen </a:t>
            </a:r>
            <a:r>
              <a:rPr lang="de-DE" sz="2000" dirty="0" err="1"/>
              <a:t>a.d.Ilm</a:t>
            </a:r>
            <a:r>
              <a:rPr lang="de-DE" sz="2000" dirty="0"/>
              <a:t>“</a:t>
            </a:r>
          </a:p>
          <a:p>
            <a:pPr>
              <a:buFont typeface="Arial" panose="020B0604020202020204" pitchFamily="34" charset="0"/>
              <a:buChar char="•"/>
            </a:pPr>
            <a:endParaRPr lang="de-DE" sz="2000" dirty="0"/>
          </a:p>
          <a:p>
            <a:pPr marL="400050" lvl="1" indent="0">
              <a:buNone/>
            </a:pPr>
            <a:r>
              <a:rPr lang="de-DE" sz="2000" dirty="0"/>
              <a:t>	Transparente, neutrale Information für Bürger und Kommunen</a:t>
            </a:r>
          </a:p>
          <a:p>
            <a:pPr>
              <a:buFont typeface="Arial" panose="020B0604020202020204" pitchFamily="34" charset="0"/>
              <a:buChar char="•"/>
            </a:pPr>
            <a:endParaRPr lang="de-DE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de-DE" sz="2000" dirty="0"/>
              <a:t>Regelmäßiger Austausch und Unterstützung bei der Umsetzung des Konzepts</a:t>
            </a:r>
          </a:p>
          <a:p>
            <a:pPr>
              <a:buFont typeface="Arial" panose="020B0604020202020204" pitchFamily="34" charset="0"/>
              <a:buChar char="•"/>
            </a:pPr>
            <a:endParaRPr lang="de-DE" sz="1000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/>
              <a:t>21. Oktober.2026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Dr. Kathrin Euringer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de-DE" altLang="de-DE" dirty="0"/>
              <a:t>Folie </a:t>
            </a:r>
            <a:fld id="{83829FC5-0FA9-4C28-9FE8-669DD7EB78AD}" type="slidenum">
              <a:rPr lang="de-DE" altLang="de-DE" smtClean="0"/>
              <a:pPr>
                <a:defRPr/>
              </a:pPr>
              <a:t>2</a:t>
            </a:fld>
            <a:endParaRPr lang="de-DE" altLang="de-DE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E519DEBF-09C8-DF07-A666-44E2EE142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264" y="978934"/>
            <a:ext cx="2255716" cy="883997"/>
          </a:xfrm>
          <a:prstGeom prst="rect">
            <a:avLst/>
          </a:prstGeom>
        </p:spPr>
      </p:pic>
      <p:cxnSp>
        <p:nvCxnSpPr>
          <p:cNvPr id="11" name="Gerade Verbindung mit Pfeil 10">
            <a:extLst>
              <a:ext uri="{FF2B5EF4-FFF2-40B4-BE49-F238E27FC236}">
                <a16:creationId xmlns:a16="http://schemas.microsoft.com/office/drawing/2014/main" id="{E64A678B-7028-8112-AB06-8D4098C3C224}"/>
              </a:ext>
            </a:extLst>
          </p:cNvPr>
          <p:cNvCxnSpPr>
            <a:cxnSpLocks/>
          </p:cNvCxnSpPr>
          <p:nvPr/>
        </p:nvCxnSpPr>
        <p:spPr>
          <a:xfrm>
            <a:off x="1115616" y="4653136"/>
            <a:ext cx="431404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287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212" y="441325"/>
            <a:ext cx="5976020" cy="1331913"/>
          </a:xfrm>
        </p:spPr>
        <p:txBody>
          <a:bodyPr/>
          <a:lstStyle/>
          <a:p>
            <a:r>
              <a:rPr lang="de-DE" sz="2400" dirty="0"/>
              <a:t>„Windkraft im Landkreis Pfaffenhofen </a:t>
            </a:r>
            <a:r>
              <a:rPr lang="de-DE" sz="2400" dirty="0" err="1"/>
              <a:t>a.d.Ilm</a:t>
            </a:r>
            <a:r>
              <a:rPr lang="de-DE" sz="2400" dirty="0"/>
              <a:t>“ - Wissensplattform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/>
              <a:t>21. Oktober.2026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dirty="0"/>
              <a:t>Dr. Kathrin Euringer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de-DE" altLang="de-DE"/>
              <a:t>Folie </a:t>
            </a:r>
            <a:fld id="{83829FC5-0FA9-4C28-9FE8-669DD7EB78AD}" type="slidenum">
              <a:rPr lang="de-DE" altLang="de-DE" smtClean="0"/>
              <a:pPr>
                <a:defRPr/>
              </a:pPr>
              <a:t>3</a:t>
            </a:fld>
            <a:endParaRPr lang="de-DE" altLang="de-DE"/>
          </a:p>
        </p:txBody>
      </p:sp>
      <p:sp>
        <p:nvSpPr>
          <p:cNvPr id="11" name="Inhaltsplatzhalter 10">
            <a:extLst>
              <a:ext uri="{FF2B5EF4-FFF2-40B4-BE49-F238E27FC236}">
                <a16:creationId xmlns:a16="http://schemas.microsoft.com/office/drawing/2014/main" id="{F2A2B754-0A09-8FA4-4C87-84770873E0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89" y="1749505"/>
            <a:ext cx="5976020" cy="4055759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de-DE" sz="2200" dirty="0"/>
              <a:t>Seit April auf der Homepage des Landkreises:</a:t>
            </a:r>
          </a:p>
          <a:p>
            <a:pPr marL="400050" lvl="1" indent="0">
              <a:buNone/>
            </a:pPr>
            <a:r>
              <a:rPr lang="de-DE" sz="2200" dirty="0">
                <a:hlinkClick r:id="rId3"/>
              </a:rPr>
              <a:t>https://www.landkreis-pfaffenhofen.de/umwelt/windkraft/</a:t>
            </a:r>
            <a:endParaRPr lang="de-DE" sz="2200" dirty="0"/>
          </a:p>
          <a:p>
            <a:pPr>
              <a:buFont typeface="Arial" panose="020B0604020202020204" pitchFamily="34" charset="0"/>
              <a:buChar char="•"/>
            </a:pPr>
            <a:r>
              <a:rPr lang="de-DE" sz="2200" dirty="0"/>
              <a:t>Darstellung von allgemeinen und regionalen Informationen, basierend auf der Homepage der Energieagentur Ebersberg-München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sz="2200" dirty="0"/>
              <a:t>In Arbeit: Übersichtskarte zur Darstellung der aktuellen regionalen und überregionalen Windkraftplanungen (Vorbescheide, Planungen benachbarter RPV)</a:t>
            </a:r>
          </a:p>
          <a:p>
            <a:pPr marL="400050" lvl="1" indent="0">
              <a:buNone/>
            </a:pPr>
            <a:r>
              <a:rPr lang="de-DE" sz="1000" dirty="0"/>
              <a:t> 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306CEBEC-2C00-AE1E-95D9-00A18FF3BF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232" y="1481115"/>
            <a:ext cx="2264712" cy="50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13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212" y="441325"/>
            <a:ext cx="6552084" cy="1331913"/>
          </a:xfrm>
        </p:spPr>
        <p:txBody>
          <a:bodyPr/>
          <a:lstStyle/>
          <a:p>
            <a:r>
              <a:rPr lang="de-DE" sz="2400" dirty="0"/>
              <a:t>„Windkraft im Landkreis Pfaffenhofen </a:t>
            </a:r>
            <a:r>
              <a:rPr lang="de-DE" sz="2400" dirty="0" err="1"/>
              <a:t>a.d.Ilm</a:t>
            </a:r>
            <a:r>
              <a:rPr lang="de-DE" sz="2400" dirty="0"/>
              <a:t>“ – Informationsveranstaltung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/>
              <a:t>21. Oktober 2026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dirty="0"/>
              <a:t>Dr. Kathrin Euringer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de-DE" altLang="de-DE"/>
              <a:t>Folie </a:t>
            </a:r>
            <a:fld id="{83829FC5-0FA9-4C28-9FE8-669DD7EB78AD}" type="slidenum">
              <a:rPr lang="de-DE" altLang="de-DE" smtClean="0"/>
              <a:pPr>
                <a:defRPr/>
              </a:pPr>
              <a:t>4</a:t>
            </a:fld>
            <a:endParaRPr lang="de-DE" altLang="de-DE"/>
          </a:p>
        </p:txBody>
      </p:sp>
      <p:sp>
        <p:nvSpPr>
          <p:cNvPr id="11" name="Inhaltsplatzhalter 10">
            <a:extLst>
              <a:ext uri="{FF2B5EF4-FFF2-40B4-BE49-F238E27FC236}">
                <a16:creationId xmlns:a16="http://schemas.microsoft.com/office/drawing/2014/main" id="{F2A2B754-0A09-8FA4-4C87-84770873E0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1952625"/>
            <a:ext cx="8459788" cy="4176713"/>
          </a:xfrm>
        </p:spPr>
        <p:txBody>
          <a:bodyPr/>
          <a:lstStyle/>
          <a:p>
            <a:pPr marL="0" indent="0"/>
            <a:r>
              <a:rPr lang="de-DE" sz="2200" dirty="0"/>
              <a:t>Live-Stream Veranstaltung am 19.5.2026 (abrufbar):</a:t>
            </a:r>
          </a:p>
          <a:p>
            <a:pPr marL="0" indent="0"/>
            <a:r>
              <a:rPr lang="de-DE" sz="2200" dirty="0"/>
              <a:t>„Windenergie im Fokus – Hintergründe, Perspektiven, Antworten“</a:t>
            </a:r>
          </a:p>
          <a:p>
            <a:pPr marL="400050" lvl="1" indent="0">
              <a:buNone/>
            </a:pPr>
            <a:endParaRPr lang="de-DE" sz="2200" dirty="0"/>
          </a:p>
          <a:p>
            <a:pPr>
              <a:buFont typeface="Arial" panose="020B0604020202020204" pitchFamily="34" charset="0"/>
              <a:buChar char="•"/>
            </a:pPr>
            <a:endParaRPr lang="de-DE" dirty="0"/>
          </a:p>
          <a:p>
            <a:pPr marL="400050" lvl="1" indent="0">
              <a:buNone/>
            </a:pPr>
            <a:endParaRPr lang="de-DE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97B10CE7-66BA-74BD-FD3B-F6D46E73F3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886882"/>
            <a:ext cx="5241756" cy="3381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527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212" y="441325"/>
            <a:ext cx="6552084" cy="1331913"/>
          </a:xfrm>
        </p:spPr>
        <p:txBody>
          <a:bodyPr/>
          <a:lstStyle/>
          <a:p>
            <a:r>
              <a:rPr lang="de-DE" sz="2400" dirty="0"/>
              <a:t>„Windkraft im Landkreis Pfaffenhofen </a:t>
            </a:r>
            <a:r>
              <a:rPr lang="de-DE" sz="2400" dirty="0" err="1"/>
              <a:t>a.d.Ilm</a:t>
            </a:r>
            <a:r>
              <a:rPr lang="de-DE" sz="2400" dirty="0"/>
              <a:t>“ – Informationsveranstaltung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/>
              <a:t>21. Oktober.2026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dirty="0"/>
              <a:t>Dr. Kathrin Euringer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de-DE" altLang="de-DE"/>
              <a:t>Folie </a:t>
            </a:r>
            <a:fld id="{83829FC5-0FA9-4C28-9FE8-669DD7EB78AD}" type="slidenum">
              <a:rPr lang="de-DE" altLang="de-DE" smtClean="0"/>
              <a:pPr>
                <a:defRPr/>
              </a:pPr>
              <a:t>5</a:t>
            </a:fld>
            <a:endParaRPr lang="de-DE" altLang="de-DE"/>
          </a:p>
        </p:txBody>
      </p:sp>
      <p:sp>
        <p:nvSpPr>
          <p:cNvPr id="11" name="Inhaltsplatzhalter 10">
            <a:extLst>
              <a:ext uri="{FF2B5EF4-FFF2-40B4-BE49-F238E27FC236}">
                <a16:creationId xmlns:a16="http://schemas.microsoft.com/office/drawing/2014/main" id="{F2A2B754-0A09-8FA4-4C87-84770873E0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1773238"/>
            <a:ext cx="8459788" cy="4176713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de-DE" sz="2200" dirty="0"/>
              <a:t>„Windenergie im Landkreis Pfaffenhofen“</a:t>
            </a:r>
          </a:p>
          <a:p>
            <a:pPr marL="400050" lvl="1" indent="0">
              <a:buNone/>
            </a:pPr>
            <a:r>
              <a:rPr lang="de-DE" sz="1800" dirty="0"/>
              <a:t>(Landrat Albert Gürtner)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sz="2200" dirty="0"/>
              <a:t>„Energie in Bürgerhand“</a:t>
            </a:r>
          </a:p>
          <a:p>
            <a:pPr marL="400050" lvl="1" indent="0">
              <a:buNone/>
            </a:pPr>
            <a:r>
              <a:rPr lang="de-DE" sz="1800" dirty="0"/>
              <a:t>(Arthur Kraus, KEI)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sz="2200" dirty="0"/>
              <a:t>„Windenergieausbau in Bayern“</a:t>
            </a:r>
          </a:p>
          <a:p>
            <a:pPr marL="400050" lvl="1" indent="0">
              <a:buNone/>
            </a:pPr>
            <a:r>
              <a:rPr lang="de-DE" sz="1800" dirty="0"/>
              <a:t>(Sylvia Stegmüller, </a:t>
            </a:r>
            <a:r>
              <a:rPr lang="de-DE" sz="1800" dirty="0" err="1"/>
              <a:t>StMWi</a:t>
            </a:r>
            <a:r>
              <a:rPr lang="de-DE" sz="1800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sz="2200" dirty="0"/>
              <a:t>„Infraschall und Gesundheit“</a:t>
            </a:r>
          </a:p>
          <a:p>
            <a:pPr marL="400050" lvl="1" indent="0">
              <a:buNone/>
            </a:pPr>
            <a:r>
              <a:rPr lang="de-DE" sz="1800" dirty="0"/>
              <a:t>(Dr. Bernhard Brenner LGL)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sz="2200" dirty="0"/>
              <a:t>„Windenergie, Artenschutz und Naturschutz“</a:t>
            </a:r>
          </a:p>
          <a:p>
            <a:pPr marL="400050" lvl="1" indent="0">
              <a:buNone/>
            </a:pPr>
            <a:r>
              <a:rPr lang="de-DE" sz="1800" dirty="0"/>
              <a:t>(Annemarie Räder, BN)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sz="2200" dirty="0"/>
              <a:t>„Eingriffe in das Landschaftsbild“</a:t>
            </a:r>
          </a:p>
          <a:p>
            <a:pPr marL="400050" lvl="1" indent="0">
              <a:buNone/>
            </a:pPr>
            <a:r>
              <a:rPr lang="de-DE" sz="1800" dirty="0"/>
              <a:t>(Martina </a:t>
            </a:r>
            <a:r>
              <a:rPr lang="de-DE" sz="1800" dirty="0" err="1"/>
              <a:t>Robitsch</a:t>
            </a:r>
            <a:r>
              <a:rPr lang="de-DE" sz="1800" dirty="0"/>
              <a:t>, </a:t>
            </a:r>
            <a:r>
              <a:rPr lang="de-DE" sz="1800" dirty="0" err="1"/>
              <a:t>StMUV</a:t>
            </a:r>
            <a:r>
              <a:rPr lang="de-DE" sz="1800" dirty="0"/>
              <a:t>)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2E1AEA40-DFC2-6D42-3264-4771423597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9515" y="2249487"/>
            <a:ext cx="3300875" cy="247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892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212" y="441325"/>
            <a:ext cx="6696100" cy="1331913"/>
          </a:xfrm>
        </p:spPr>
        <p:txBody>
          <a:bodyPr/>
          <a:lstStyle/>
          <a:p>
            <a:r>
              <a:rPr lang="de-DE" sz="2400" dirty="0"/>
              <a:t>„Windkraft im Landkreis Pfaffenhofen </a:t>
            </a:r>
            <a:r>
              <a:rPr lang="de-DE" sz="2400" dirty="0" err="1"/>
              <a:t>a.d.Ilm</a:t>
            </a:r>
            <a:r>
              <a:rPr lang="de-DE" sz="2400" dirty="0"/>
              <a:t>“ - Informationen für Mandatsträger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/>
              <a:t>21. Oktober.2026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dirty="0"/>
              <a:t>Dr. Kathrin Euringer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de-DE" altLang="de-DE" dirty="0"/>
              <a:t>Folie </a:t>
            </a:r>
            <a:fld id="{83829FC5-0FA9-4C28-9FE8-669DD7EB78AD}" type="slidenum">
              <a:rPr lang="de-DE" altLang="de-DE" smtClean="0"/>
              <a:pPr>
                <a:defRPr/>
              </a:pPr>
              <a:t>6</a:t>
            </a:fld>
            <a:endParaRPr lang="de-DE" altLang="de-DE" dirty="0"/>
          </a:p>
        </p:txBody>
      </p:sp>
      <p:sp>
        <p:nvSpPr>
          <p:cNvPr id="13" name="Inhaltsplatzhalter 12">
            <a:extLst>
              <a:ext uri="{FF2B5EF4-FFF2-40B4-BE49-F238E27FC236}">
                <a16:creationId xmlns:a16="http://schemas.microsoft.com/office/drawing/2014/main" id="{7AA61CE9-4CC0-0DFD-2B98-BA1CCC1F19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de-DE" sz="2200" dirty="0"/>
              <a:t>Abendveranstaltung am 05.10.26 von 19.00 – 21.00 Uhr</a:t>
            </a:r>
          </a:p>
          <a:p>
            <a:pPr marL="400050" lvl="1" indent="0">
              <a:buNone/>
            </a:pPr>
            <a:endParaRPr lang="de-DE" sz="2200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A138F712-344D-6298-EEA4-6727B0CBD8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4" y="2636973"/>
            <a:ext cx="4185703" cy="3492365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1AAD0E35-BBF5-9D7B-0AEC-D2F2A4819D7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0" r="11552" b="1971"/>
          <a:stretch/>
        </p:blipFill>
        <p:spPr>
          <a:xfrm rot="5400000">
            <a:off x="5796523" y="3284597"/>
            <a:ext cx="2952328" cy="2521055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93F9E54F-251C-CDE2-D751-B8186C109017}"/>
              </a:ext>
            </a:extLst>
          </p:cNvPr>
          <p:cNvSpPr txBox="1"/>
          <p:nvPr/>
        </p:nvSpPr>
        <p:spPr>
          <a:xfrm rot="2115729">
            <a:off x="4851363" y="4514442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abgesagt</a:t>
            </a:r>
          </a:p>
        </p:txBody>
      </p:sp>
    </p:spTree>
    <p:extLst>
      <p:ext uri="{BB962C8B-B14F-4D97-AF65-F5344CB8AC3E}">
        <p14:creationId xmlns:p14="http://schemas.microsoft.com/office/powerpoint/2010/main" val="40565084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212" y="441325"/>
            <a:ext cx="6768108" cy="1331913"/>
          </a:xfrm>
        </p:spPr>
        <p:txBody>
          <a:bodyPr/>
          <a:lstStyle/>
          <a:p>
            <a:r>
              <a:rPr lang="de-DE" sz="2400" dirty="0"/>
              <a:t>„Windkraft im Landkreis Pfaffenhofen </a:t>
            </a:r>
            <a:r>
              <a:rPr lang="de-DE" sz="2400" dirty="0" err="1"/>
              <a:t>a.d.Ilm</a:t>
            </a:r>
            <a:r>
              <a:rPr lang="de-DE" sz="2400" dirty="0"/>
              <a:t>“ - Informationen für Mandatsträger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de-DE" dirty="0"/>
              <a:t>21. Oktober 2026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dirty="0"/>
              <a:t>Dr. Kathrin Euringer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de-DE" altLang="de-DE" dirty="0"/>
              <a:t>Folie </a:t>
            </a:r>
            <a:fld id="{83829FC5-0FA9-4C28-9FE8-669DD7EB78AD}" type="slidenum">
              <a:rPr lang="de-DE" altLang="de-DE" smtClean="0"/>
              <a:pPr>
                <a:defRPr/>
              </a:pPr>
              <a:t>7</a:t>
            </a:fld>
            <a:endParaRPr lang="de-DE" altLang="de-DE" dirty="0"/>
          </a:p>
        </p:txBody>
      </p:sp>
      <p:sp>
        <p:nvSpPr>
          <p:cNvPr id="13" name="Inhaltsplatzhalter 12">
            <a:extLst>
              <a:ext uri="{FF2B5EF4-FFF2-40B4-BE49-F238E27FC236}">
                <a16:creationId xmlns:a16="http://schemas.microsoft.com/office/drawing/2014/main" id="{7AA61CE9-4CC0-0DFD-2B98-BA1CCC1F19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de-DE" sz="2200" dirty="0"/>
              <a:t>Exkursionen am 10.10.26 um 10 Uhr und 14.10.26 um 17 Uhr</a:t>
            </a:r>
          </a:p>
          <a:p>
            <a:pPr marL="400050" lvl="1" indent="0">
              <a:buNone/>
            </a:pPr>
            <a:endParaRPr lang="de-DE" sz="220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3BBF2637-392E-5A3A-09B9-A53ECA6594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492896"/>
            <a:ext cx="5253287" cy="347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708120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äsentation1" id="{9CD06D69-168D-45E6-85BE-27D50D06C277}" vid="{06E1A377-96E9-4ECB-B01B-1FAC173F6EAB}"/>
    </a:ext>
  </a:ext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460</Words>
  <Application>Microsoft Office PowerPoint</Application>
  <PresentationFormat>Bildschirmpräsentation (4:3)</PresentationFormat>
  <Paragraphs>72</Paragraphs>
  <Slides>7</Slides>
  <Notes>7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0" baseType="lpstr">
      <vt:lpstr>Arial</vt:lpstr>
      <vt:lpstr>Wingdings</vt:lpstr>
      <vt:lpstr>Standarddesign</vt:lpstr>
      <vt:lpstr>Top 6 Bericht über Windkraftveranstaltungen (I) </vt:lpstr>
      <vt:lpstr>Informations- und Kommunikationskonzept „Windkraft im LK Pfaffenhofen“</vt:lpstr>
      <vt:lpstr>„Windkraft im Landkreis Pfaffenhofen a.d.Ilm“ - Wissensplattform</vt:lpstr>
      <vt:lpstr>„Windkraft im Landkreis Pfaffenhofen a.d.Ilm“ – Informationsveranstaltung</vt:lpstr>
      <vt:lpstr>„Windkraft im Landkreis Pfaffenhofen a.d.Ilm“ – Informationsveranstaltung</vt:lpstr>
      <vt:lpstr>„Windkraft im Landkreis Pfaffenhofen a.d.Ilm“ - Informationen für Mandatsträger</vt:lpstr>
      <vt:lpstr>„Windkraft im Landkreis Pfaffenhofen a.d.Ilm“ - Informationen für Mandatsträger</vt:lpstr>
    </vt:vector>
  </TitlesOfParts>
  <Company>lrapaf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Energiemonitor</dc:title>
  <dc:creator>Euringer Kathrin</dc:creator>
  <cp:lastModifiedBy>Gassner Helga</cp:lastModifiedBy>
  <cp:revision>103</cp:revision>
  <dcterms:created xsi:type="dcterms:W3CDTF">2024-05-06T09:48:57Z</dcterms:created>
  <dcterms:modified xsi:type="dcterms:W3CDTF">2026-10-13T09:18:57Z</dcterms:modified>
</cp:coreProperties>
</file>