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662738" cy="9832975"/>
  <p:defaultTextStyle>
    <a:defPPr>
      <a:defRPr lang="de-DE"/>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2612"/>
    <a:srgbClr val="A8B50A"/>
    <a:srgbClr val="0D6B4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9798" autoAdjust="0"/>
  </p:normalViewPr>
  <p:slideViewPr>
    <p:cSldViewPr>
      <p:cViewPr varScale="1">
        <p:scale>
          <a:sx n="111" d="100"/>
          <a:sy n="111" d="100"/>
        </p:scale>
        <p:origin x="1650" y="96"/>
      </p:cViewPr>
      <p:guideLst/>
    </p:cSldViewPr>
  </p:slideViewPr>
  <p:notesTextViewPr>
    <p:cViewPr>
      <p:scale>
        <a:sx n="1" d="1"/>
        <a:sy n="1" d="1"/>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75C09BF3-19CD-8C1C-C2EA-E7D130346EE8}"/>
              </a:ext>
            </a:extLst>
          </p:cNvPr>
          <p:cNvSpPr>
            <a:spLocks noGrp="1" noChangeArrowheads="1"/>
          </p:cNvSpPr>
          <p:nvPr>
            <p:ph type="hdr" sz="quarter"/>
          </p:nvPr>
        </p:nvSpPr>
        <p:spPr bwMode="auto">
          <a:xfrm>
            <a:off x="0" y="0"/>
            <a:ext cx="2887663"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de-DE"/>
          </a:p>
        </p:txBody>
      </p:sp>
      <p:sp>
        <p:nvSpPr>
          <p:cNvPr id="6147" name="Rectangle 3">
            <a:extLst>
              <a:ext uri="{FF2B5EF4-FFF2-40B4-BE49-F238E27FC236}">
                <a16:creationId xmlns:a16="http://schemas.microsoft.com/office/drawing/2014/main" id="{91FC5BC7-FF31-7A95-AB17-D2626CA21B6E}"/>
              </a:ext>
            </a:extLst>
          </p:cNvPr>
          <p:cNvSpPr>
            <a:spLocks noGrp="1" noChangeArrowheads="1"/>
          </p:cNvSpPr>
          <p:nvPr>
            <p:ph type="dt" idx="1"/>
          </p:nvPr>
        </p:nvSpPr>
        <p:spPr bwMode="auto">
          <a:xfrm>
            <a:off x="3773488" y="0"/>
            <a:ext cx="2887662"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de-DE"/>
          </a:p>
        </p:txBody>
      </p:sp>
      <p:sp>
        <p:nvSpPr>
          <p:cNvPr id="3076" name="Rectangle 4">
            <a:extLst>
              <a:ext uri="{FF2B5EF4-FFF2-40B4-BE49-F238E27FC236}">
                <a16:creationId xmlns:a16="http://schemas.microsoft.com/office/drawing/2014/main" id="{C84CB3E2-3051-DB35-06E5-09B8D759932D}"/>
              </a:ext>
            </a:extLst>
          </p:cNvPr>
          <p:cNvSpPr>
            <a:spLocks noGrp="1" noRot="1" noChangeAspect="1" noChangeArrowheads="1" noTextEdit="1"/>
          </p:cNvSpPr>
          <p:nvPr>
            <p:ph type="sldImg" idx="2"/>
          </p:nvPr>
        </p:nvSpPr>
        <p:spPr bwMode="auto">
          <a:xfrm>
            <a:off x="874713" y="738188"/>
            <a:ext cx="4914900" cy="36861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a:extLst>
              <a:ext uri="{FF2B5EF4-FFF2-40B4-BE49-F238E27FC236}">
                <a16:creationId xmlns:a16="http://schemas.microsoft.com/office/drawing/2014/main" id="{8850B84D-BC6D-481A-438B-96C5F2CE7284}"/>
              </a:ext>
            </a:extLst>
          </p:cNvPr>
          <p:cNvSpPr>
            <a:spLocks noGrp="1" noChangeArrowheads="1"/>
          </p:cNvSpPr>
          <p:nvPr>
            <p:ph type="body" sz="quarter" idx="3"/>
          </p:nvPr>
        </p:nvSpPr>
        <p:spPr bwMode="auto">
          <a:xfrm>
            <a:off x="666750" y="4670425"/>
            <a:ext cx="5329238" cy="4424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150" name="Rectangle 6">
            <a:extLst>
              <a:ext uri="{FF2B5EF4-FFF2-40B4-BE49-F238E27FC236}">
                <a16:creationId xmlns:a16="http://schemas.microsoft.com/office/drawing/2014/main" id="{10BD5262-3E66-E1F2-0C3A-BC969C9ECADF}"/>
              </a:ext>
            </a:extLst>
          </p:cNvPr>
          <p:cNvSpPr>
            <a:spLocks noGrp="1" noChangeArrowheads="1"/>
          </p:cNvSpPr>
          <p:nvPr>
            <p:ph type="ftr" sz="quarter" idx="4"/>
          </p:nvPr>
        </p:nvSpPr>
        <p:spPr bwMode="auto">
          <a:xfrm>
            <a:off x="0" y="9339263"/>
            <a:ext cx="2887663" cy="492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de-DE"/>
          </a:p>
        </p:txBody>
      </p:sp>
      <p:sp>
        <p:nvSpPr>
          <p:cNvPr id="6151" name="Rectangle 7">
            <a:extLst>
              <a:ext uri="{FF2B5EF4-FFF2-40B4-BE49-F238E27FC236}">
                <a16:creationId xmlns:a16="http://schemas.microsoft.com/office/drawing/2014/main" id="{5EE5C791-3561-4882-2E1A-6125EF957E75}"/>
              </a:ext>
            </a:extLst>
          </p:cNvPr>
          <p:cNvSpPr>
            <a:spLocks noGrp="1" noChangeArrowheads="1"/>
          </p:cNvSpPr>
          <p:nvPr>
            <p:ph type="sldNum" sz="quarter" idx="5"/>
          </p:nvPr>
        </p:nvSpPr>
        <p:spPr bwMode="auto">
          <a:xfrm>
            <a:off x="3773488" y="9339263"/>
            <a:ext cx="2887662" cy="492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6DE1B79A-6ADF-4718-BC16-AEC7442F0A41}" type="slidenum">
              <a:rPr lang="de-DE" altLang="de-DE"/>
              <a:pPr>
                <a:defRPr/>
              </a:pPr>
              <a:t>‹Nr.›</a:t>
            </a:fld>
            <a:endParaRPr lang="de-DE" alt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a:extLst>
              <a:ext uri="{FF2B5EF4-FFF2-40B4-BE49-F238E27FC236}">
                <a16:creationId xmlns:a16="http://schemas.microsoft.com/office/drawing/2014/main" id="{6BFD0557-A443-D7E8-EC1C-DB8A8461C7E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0B57D47-4F04-49BC-95F6-0089575175C8}" type="slidenum">
              <a:rPr lang="de-DE" altLang="de-DE"/>
              <a:pPr>
                <a:spcBef>
                  <a:spcPct val="0"/>
                </a:spcBef>
              </a:pPr>
              <a:t>1</a:t>
            </a:fld>
            <a:endParaRPr lang="de-DE" altLang="de-DE"/>
          </a:p>
        </p:txBody>
      </p:sp>
      <p:sp>
        <p:nvSpPr>
          <p:cNvPr id="5123" name="Rectangle 2">
            <a:extLst>
              <a:ext uri="{FF2B5EF4-FFF2-40B4-BE49-F238E27FC236}">
                <a16:creationId xmlns:a16="http://schemas.microsoft.com/office/drawing/2014/main" id="{8FCE3658-8128-EC2E-A7A5-C1AB2A12045F}"/>
              </a:ext>
            </a:extLst>
          </p:cNvPr>
          <p:cNvSpPr>
            <a:spLocks noGrp="1" noRot="1" noChangeAspect="1" noChangeArrowheads="1" noTextEdit="1"/>
          </p:cNvSpPr>
          <p:nvPr>
            <p:ph type="sldImg"/>
          </p:nvPr>
        </p:nvSpPr>
        <p:spPr>
          <a:ln/>
        </p:spPr>
      </p:sp>
      <p:sp>
        <p:nvSpPr>
          <p:cNvPr id="5124" name="Rectangle 3">
            <a:extLst>
              <a:ext uri="{FF2B5EF4-FFF2-40B4-BE49-F238E27FC236}">
                <a16:creationId xmlns:a16="http://schemas.microsoft.com/office/drawing/2014/main" id="{A65FB6B4-85BC-7556-3230-0542936324C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AEB5B4BD-4267-A09F-CF42-096BAF2C4E1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045AE84-BD00-46F0-8D6A-C94F1A51A260}" type="slidenum">
              <a:rPr lang="de-DE" altLang="de-DE"/>
              <a:pPr>
                <a:spcBef>
                  <a:spcPct val="0"/>
                </a:spcBef>
              </a:pPr>
              <a:t>2</a:t>
            </a:fld>
            <a:endParaRPr lang="de-DE" altLang="de-DE"/>
          </a:p>
        </p:txBody>
      </p:sp>
      <p:sp>
        <p:nvSpPr>
          <p:cNvPr id="7171" name="Rectangle 2">
            <a:extLst>
              <a:ext uri="{FF2B5EF4-FFF2-40B4-BE49-F238E27FC236}">
                <a16:creationId xmlns:a16="http://schemas.microsoft.com/office/drawing/2014/main" id="{B8DB4905-8600-FC09-8E24-F5E35EE26E43}"/>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B5001CA7-9770-6F77-4DED-0776C861CD3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D649D2D2-8D84-A8AE-9976-06EB96FFB79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1344ED3-58F0-4B38-9477-A21B7AE6FA46}" type="slidenum">
              <a:rPr lang="de-DE" altLang="de-DE"/>
              <a:pPr>
                <a:spcBef>
                  <a:spcPct val="0"/>
                </a:spcBef>
              </a:pPr>
              <a:t>3</a:t>
            </a:fld>
            <a:endParaRPr lang="de-DE" altLang="de-DE"/>
          </a:p>
        </p:txBody>
      </p:sp>
      <p:sp>
        <p:nvSpPr>
          <p:cNvPr id="9219" name="Rectangle 2">
            <a:extLst>
              <a:ext uri="{FF2B5EF4-FFF2-40B4-BE49-F238E27FC236}">
                <a16:creationId xmlns:a16="http://schemas.microsoft.com/office/drawing/2014/main" id="{92B362F5-6D22-0610-2FFE-191E4790A06C}"/>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B95DFBEE-B884-8733-E4CF-FEDD89DBB53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DE50EF8B-CC26-C8C5-6C59-A1907720C66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23D8FE2-1EEC-4E09-9C8B-27FC12764A9F}" type="slidenum">
              <a:rPr lang="de-DE" altLang="de-DE"/>
              <a:pPr>
                <a:spcBef>
                  <a:spcPct val="0"/>
                </a:spcBef>
              </a:pPr>
              <a:t>4</a:t>
            </a:fld>
            <a:endParaRPr lang="de-DE" altLang="de-DE"/>
          </a:p>
        </p:txBody>
      </p:sp>
      <p:sp>
        <p:nvSpPr>
          <p:cNvPr id="11267" name="Rectangle 2">
            <a:extLst>
              <a:ext uri="{FF2B5EF4-FFF2-40B4-BE49-F238E27FC236}">
                <a16:creationId xmlns:a16="http://schemas.microsoft.com/office/drawing/2014/main" id="{95ED3B93-04BC-FB9E-771E-FC7B197D52ED}"/>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30F6D2B7-13A5-E0A3-71F5-ADCD2103722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990B2DD2-DAC2-5179-9DFA-BE2533E5D28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06453F-724B-440A-A2F1-7B025385A032}" type="slidenum">
              <a:rPr lang="de-DE" altLang="de-DE"/>
              <a:pPr>
                <a:spcBef>
                  <a:spcPct val="0"/>
                </a:spcBef>
              </a:pPr>
              <a:t>5</a:t>
            </a:fld>
            <a:endParaRPr lang="de-DE" altLang="de-DE"/>
          </a:p>
        </p:txBody>
      </p:sp>
      <p:sp>
        <p:nvSpPr>
          <p:cNvPr id="13315" name="Rectangle 2">
            <a:extLst>
              <a:ext uri="{FF2B5EF4-FFF2-40B4-BE49-F238E27FC236}">
                <a16:creationId xmlns:a16="http://schemas.microsoft.com/office/drawing/2014/main" id="{DED3546E-A2A1-85F8-9AAA-C8895F07FB4A}"/>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DBFA5CE1-A256-0F7B-2E97-6901F584CFD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4DB4B112-58A4-FF04-2C49-1510AC87B82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78314F9-DA47-46EB-9420-1B50949EA919}" type="slidenum">
              <a:rPr lang="de-DE" altLang="de-DE"/>
              <a:pPr>
                <a:spcBef>
                  <a:spcPct val="0"/>
                </a:spcBef>
              </a:pPr>
              <a:t>6</a:t>
            </a:fld>
            <a:endParaRPr lang="de-DE" altLang="de-DE"/>
          </a:p>
        </p:txBody>
      </p:sp>
      <p:sp>
        <p:nvSpPr>
          <p:cNvPr id="15363" name="Rectangle 2">
            <a:extLst>
              <a:ext uri="{FF2B5EF4-FFF2-40B4-BE49-F238E27FC236}">
                <a16:creationId xmlns:a16="http://schemas.microsoft.com/office/drawing/2014/main" id="{50D81106-CC95-9735-A2D0-96985B45AADE}"/>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B7909E59-F4B5-B2CC-3032-5A26FD1A23E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8E3C4DF6-B8B9-6901-B354-F601D7D9D8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A3A7A99-BAFC-4E5C-AA4B-414FA5F153A8}" type="slidenum">
              <a:rPr lang="de-DE" altLang="de-DE"/>
              <a:pPr>
                <a:spcBef>
                  <a:spcPct val="0"/>
                </a:spcBef>
              </a:pPr>
              <a:t>7</a:t>
            </a:fld>
            <a:endParaRPr lang="de-DE" altLang="de-DE"/>
          </a:p>
        </p:txBody>
      </p:sp>
      <p:sp>
        <p:nvSpPr>
          <p:cNvPr id="17411" name="Rectangle 2">
            <a:extLst>
              <a:ext uri="{FF2B5EF4-FFF2-40B4-BE49-F238E27FC236}">
                <a16:creationId xmlns:a16="http://schemas.microsoft.com/office/drawing/2014/main" id="{13F35414-8C41-185E-406B-43A7A5DB3BB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C9402A5F-2CCD-68AC-AD8B-A3966EA98CC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7E8A475A-6635-0176-FBBE-3E4A56D7C0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BA93803-6E83-4931-8928-E4F8258731C9}" type="slidenum">
              <a:rPr lang="de-DE" altLang="de-DE"/>
              <a:pPr>
                <a:spcBef>
                  <a:spcPct val="0"/>
                </a:spcBef>
              </a:pPr>
              <a:t>8</a:t>
            </a:fld>
            <a:endParaRPr lang="de-DE" altLang="de-DE"/>
          </a:p>
        </p:txBody>
      </p:sp>
      <p:sp>
        <p:nvSpPr>
          <p:cNvPr id="19459" name="Rectangle 2">
            <a:extLst>
              <a:ext uri="{FF2B5EF4-FFF2-40B4-BE49-F238E27FC236}">
                <a16:creationId xmlns:a16="http://schemas.microsoft.com/office/drawing/2014/main" id="{03384E60-7A5F-C9B9-1C28-989EB9CABCA8}"/>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5CA5174F-C1AA-C29B-A4BD-6E7D3F42CB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41D8283C-BB56-8CD1-A69D-F1BE78C5109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49C336-ED58-4002-8E83-90E55A1586B8}" type="slidenum">
              <a:rPr lang="de-DE" altLang="de-DE"/>
              <a:pPr>
                <a:spcBef>
                  <a:spcPct val="0"/>
                </a:spcBef>
              </a:pPr>
              <a:t>9</a:t>
            </a:fld>
            <a:endParaRPr lang="de-DE" altLang="de-DE"/>
          </a:p>
        </p:txBody>
      </p:sp>
      <p:sp>
        <p:nvSpPr>
          <p:cNvPr id="21507" name="Rectangle 2">
            <a:extLst>
              <a:ext uri="{FF2B5EF4-FFF2-40B4-BE49-F238E27FC236}">
                <a16:creationId xmlns:a16="http://schemas.microsoft.com/office/drawing/2014/main" id="{C720806D-F339-5EA0-2450-DAF9A8471AD5}"/>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E176311E-FA66-E044-85DD-225ABF4C537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C9176807-EA33-DA14-0831-34B3E6F9021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8859EE-29AC-4843-97E2-ED3A90CE4401}" type="slidenum">
              <a:rPr lang="de-DE" altLang="de-DE"/>
              <a:pPr>
                <a:spcBef>
                  <a:spcPct val="0"/>
                </a:spcBef>
              </a:pPr>
              <a:t>10</a:t>
            </a:fld>
            <a:endParaRPr lang="de-DE" altLang="de-DE"/>
          </a:p>
        </p:txBody>
      </p:sp>
      <p:sp>
        <p:nvSpPr>
          <p:cNvPr id="23555" name="Rectangle 2">
            <a:extLst>
              <a:ext uri="{FF2B5EF4-FFF2-40B4-BE49-F238E27FC236}">
                <a16:creationId xmlns:a16="http://schemas.microsoft.com/office/drawing/2014/main" id="{336BA89E-2106-95EA-7F80-27B5C38668D9}"/>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B5AAC1BE-3BD1-5440-BE52-CF779ED3801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4AA55F6-7F4B-E47B-A2BD-01D19B4D63C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F551022-B532-4FE4-B70A-4D64D1399749}" type="slidenum">
              <a:rPr lang="de-DE" altLang="de-DE"/>
              <a:pPr>
                <a:spcBef>
                  <a:spcPct val="0"/>
                </a:spcBef>
              </a:pPr>
              <a:t>11</a:t>
            </a:fld>
            <a:endParaRPr lang="de-DE" altLang="de-DE"/>
          </a:p>
        </p:txBody>
      </p:sp>
      <p:sp>
        <p:nvSpPr>
          <p:cNvPr id="25603" name="Rectangle 2">
            <a:extLst>
              <a:ext uri="{FF2B5EF4-FFF2-40B4-BE49-F238E27FC236}">
                <a16:creationId xmlns:a16="http://schemas.microsoft.com/office/drawing/2014/main" id="{4F089043-E94F-E64C-F141-A725815A9381}"/>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81D158C6-A482-C4B6-9818-10A86587410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altLang="de-DE">
                <a:latin typeface="Arial" panose="020B0604020202020204" pitchFamily="34" charset="0"/>
              </a:rPr>
              <a:t>Automatische Eintragung des Vortragenden in der Fußzeile, wie folgt: Ansicht/Folienmaster/Einfügen/Kopf- und Fußzeile &gt;&gt; &gt; Fußzeile Namen eingeben/Übernehmen für alle Folien.</a:t>
            </a:r>
          </a:p>
          <a:p>
            <a:pPr eaLnBrk="1" hangingPunct="1"/>
            <a:endParaRPr lang="de-DE" altLang="de-DE">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pic>
        <p:nvPicPr>
          <p:cNvPr id="2" name="Grafik 7" descr="tourismus_1_mit-schrift.wmf">
            <a:extLst>
              <a:ext uri="{FF2B5EF4-FFF2-40B4-BE49-F238E27FC236}">
                <a16:creationId xmlns:a16="http://schemas.microsoft.com/office/drawing/2014/main" id="{8958DE37-FD90-297C-7547-4D594F1166D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Grp="1" noChangeArrowheads="1"/>
          </p:cNvSpPr>
          <p:nvPr>
            <p:ph type="subTitle" idx="1"/>
          </p:nvPr>
        </p:nvSpPr>
        <p:spPr>
          <a:xfrm>
            <a:off x="684213" y="3212976"/>
            <a:ext cx="8280400" cy="720080"/>
          </a:xfrm>
        </p:spPr>
        <p:txBody>
          <a:bodyPr/>
          <a:lstStyle>
            <a:lvl1pPr marL="0" indent="0" algn="r">
              <a:defRPr/>
            </a:lvl1pPr>
          </a:lstStyle>
          <a:p>
            <a:r>
              <a:rPr lang="de-DE"/>
              <a:t>Master-Untertitelformat bearbeiten</a:t>
            </a:r>
            <a:endParaRPr lang="de-DE" dirty="0"/>
          </a:p>
        </p:txBody>
      </p:sp>
      <p:sp>
        <p:nvSpPr>
          <p:cNvPr id="15" name="Rectangle 2"/>
          <p:cNvSpPr>
            <a:spLocks noGrp="1" noChangeArrowheads="1"/>
          </p:cNvSpPr>
          <p:nvPr>
            <p:ph type="ctrTitle"/>
          </p:nvPr>
        </p:nvSpPr>
        <p:spPr>
          <a:xfrm>
            <a:off x="684213" y="1952625"/>
            <a:ext cx="8280400" cy="1080331"/>
          </a:xfrm>
        </p:spPr>
        <p:txBody>
          <a:bodyPr/>
          <a:lstStyle>
            <a:lvl1pPr algn="r">
              <a:defRPr sz="3200">
                <a:solidFill>
                  <a:schemeClr val="tx1"/>
                </a:solidFill>
              </a:defRPr>
            </a:lvl1pPr>
          </a:lstStyle>
          <a:p>
            <a:r>
              <a:rPr lang="de-DE"/>
              <a:t>Mastertitelformat bearbeiten</a:t>
            </a:r>
            <a:endParaRPr lang="de-DE" dirty="0"/>
          </a:p>
        </p:txBody>
      </p:sp>
      <p:sp>
        <p:nvSpPr>
          <p:cNvPr id="3" name="Datumsplatzhalter 3">
            <a:extLst>
              <a:ext uri="{FF2B5EF4-FFF2-40B4-BE49-F238E27FC236}">
                <a16:creationId xmlns:a16="http://schemas.microsoft.com/office/drawing/2014/main" id="{124777FA-9DEA-7C0C-C8DE-6DB48745CA8A}"/>
              </a:ext>
            </a:extLst>
          </p:cNvPr>
          <p:cNvSpPr>
            <a:spLocks noGrp="1"/>
          </p:cNvSpPr>
          <p:nvPr>
            <p:ph type="dt" sz="half" idx="10"/>
          </p:nvPr>
        </p:nvSpPr>
        <p:spPr/>
        <p:txBody>
          <a:bodyPr/>
          <a:lstStyle>
            <a:lvl1pPr>
              <a:defRPr/>
            </a:lvl1pPr>
          </a:lstStyle>
          <a:p>
            <a:pPr>
              <a:defRPr/>
            </a:pPr>
            <a:fld id="{9C4D1F37-3532-44CE-9000-DC551D21B525}" type="datetime4">
              <a:rPr lang="de-DE"/>
              <a:pPr>
                <a:defRPr/>
              </a:pPr>
              <a:t>6. Oktober 2026</a:t>
            </a:fld>
            <a:endParaRPr lang="de-DE"/>
          </a:p>
        </p:txBody>
      </p:sp>
      <p:sp>
        <p:nvSpPr>
          <p:cNvPr id="4" name="Fußzeilenplatzhalter 4">
            <a:extLst>
              <a:ext uri="{FF2B5EF4-FFF2-40B4-BE49-F238E27FC236}">
                <a16:creationId xmlns:a16="http://schemas.microsoft.com/office/drawing/2014/main" id="{12835D2F-E23A-3EDF-4CB2-36C86CF41046}"/>
              </a:ext>
            </a:extLst>
          </p:cNvPr>
          <p:cNvSpPr>
            <a:spLocks noGrp="1"/>
          </p:cNvSpPr>
          <p:nvPr>
            <p:ph type="ftr" sz="quarter" idx="11"/>
          </p:nvPr>
        </p:nvSpPr>
        <p:spPr/>
        <p:txBody>
          <a:bodyPr/>
          <a:lstStyle>
            <a:lvl1pPr>
              <a:defRPr/>
            </a:lvl1pPr>
          </a:lstStyle>
          <a:p>
            <a:pPr>
              <a:defRPr/>
            </a:pPr>
            <a:r>
              <a:rPr lang="de-DE"/>
              <a:t>Name des Vortragenden</a:t>
            </a:r>
          </a:p>
        </p:txBody>
      </p:sp>
      <p:sp>
        <p:nvSpPr>
          <p:cNvPr id="5" name="Foliennummernplatzhalter 5">
            <a:extLst>
              <a:ext uri="{FF2B5EF4-FFF2-40B4-BE49-F238E27FC236}">
                <a16:creationId xmlns:a16="http://schemas.microsoft.com/office/drawing/2014/main" id="{60E2141B-9F72-5249-2C6F-D083C72C57CF}"/>
              </a:ext>
            </a:extLst>
          </p:cNvPr>
          <p:cNvSpPr>
            <a:spLocks noGrp="1"/>
          </p:cNvSpPr>
          <p:nvPr>
            <p:ph type="sldNum" sz="quarter" idx="12"/>
          </p:nvPr>
        </p:nvSpPr>
        <p:spPr/>
        <p:txBody>
          <a:bodyPr/>
          <a:lstStyle>
            <a:lvl1pPr>
              <a:defRPr/>
            </a:lvl1pPr>
          </a:lstStyle>
          <a:p>
            <a:pPr>
              <a:defRPr/>
            </a:pPr>
            <a:r>
              <a:rPr lang="de-DE" altLang="de-DE"/>
              <a:t>Folie </a:t>
            </a:r>
            <a:fld id="{819075F4-1627-413D-BAF8-957DFE6AED39}" type="slidenum">
              <a:rPr lang="de-DE" altLang="de-DE" smtClean="0"/>
              <a:pPr>
                <a:defRPr/>
              </a:pPr>
              <a:t>‹Nr.›</a:t>
            </a:fld>
            <a:endParaRPr lang="de-DE" altLang="de-DE"/>
          </a:p>
        </p:txBody>
      </p:sp>
    </p:spTree>
    <p:extLst>
      <p:ext uri="{BB962C8B-B14F-4D97-AF65-F5344CB8AC3E}">
        <p14:creationId xmlns:p14="http://schemas.microsoft.com/office/powerpoint/2010/main" val="373526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a:extLst>
              <a:ext uri="{FF2B5EF4-FFF2-40B4-BE49-F238E27FC236}">
                <a16:creationId xmlns:a16="http://schemas.microsoft.com/office/drawing/2014/main" id="{BBB24AD0-1B7B-288F-0E78-EB46C663969B}"/>
              </a:ext>
            </a:extLst>
          </p:cNvPr>
          <p:cNvSpPr>
            <a:spLocks noGrp="1" noChangeArrowheads="1"/>
          </p:cNvSpPr>
          <p:nvPr>
            <p:ph type="dt" sz="half" idx="10"/>
          </p:nvPr>
        </p:nvSpPr>
        <p:spPr>
          <a:ln/>
        </p:spPr>
        <p:txBody>
          <a:bodyPr/>
          <a:lstStyle>
            <a:lvl1pPr>
              <a:defRPr/>
            </a:lvl1pPr>
          </a:lstStyle>
          <a:p>
            <a:pPr>
              <a:defRPr/>
            </a:pPr>
            <a:fld id="{320E082D-B15C-4283-903C-8C2A6C0B2B7C}" type="datetime4">
              <a:rPr lang="de-DE"/>
              <a:pPr>
                <a:defRPr/>
              </a:pPr>
              <a:t>6. Oktober 2026</a:t>
            </a:fld>
            <a:endParaRPr lang="de-DE" dirty="0"/>
          </a:p>
        </p:txBody>
      </p:sp>
      <p:sp>
        <p:nvSpPr>
          <p:cNvPr id="5" name="Rectangle 5">
            <a:extLst>
              <a:ext uri="{FF2B5EF4-FFF2-40B4-BE49-F238E27FC236}">
                <a16:creationId xmlns:a16="http://schemas.microsoft.com/office/drawing/2014/main" id="{02A95EAB-A32F-B5D9-70A1-9074E5EC0809}"/>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6" name="Rectangle 6">
            <a:extLst>
              <a:ext uri="{FF2B5EF4-FFF2-40B4-BE49-F238E27FC236}">
                <a16:creationId xmlns:a16="http://schemas.microsoft.com/office/drawing/2014/main" id="{C1E54969-C12A-D4DA-2E8C-8738D8A4AD89}"/>
              </a:ext>
            </a:extLst>
          </p:cNvPr>
          <p:cNvSpPr>
            <a:spLocks noGrp="1" noChangeArrowheads="1"/>
          </p:cNvSpPr>
          <p:nvPr>
            <p:ph type="sldNum" sz="quarter" idx="12"/>
          </p:nvPr>
        </p:nvSpPr>
        <p:spPr>
          <a:ln/>
        </p:spPr>
        <p:txBody>
          <a:bodyPr/>
          <a:lstStyle>
            <a:lvl1pPr>
              <a:defRPr/>
            </a:lvl1pPr>
          </a:lstStyle>
          <a:p>
            <a:pPr>
              <a:defRPr/>
            </a:pPr>
            <a:r>
              <a:rPr lang="de-DE" altLang="de-DE"/>
              <a:t>Folie </a:t>
            </a:r>
            <a:fld id="{2BF60C23-9A5B-4278-A440-694878DA5A99}" type="slidenum">
              <a:rPr lang="de-DE" altLang="de-DE" smtClean="0"/>
              <a:pPr>
                <a:defRPr/>
              </a:pPr>
              <a:t>‹Nr.›</a:t>
            </a:fld>
            <a:endParaRPr lang="de-DE" altLang="de-DE"/>
          </a:p>
        </p:txBody>
      </p:sp>
    </p:spTree>
    <p:extLst>
      <p:ext uri="{BB962C8B-B14F-4D97-AF65-F5344CB8AC3E}">
        <p14:creationId xmlns:p14="http://schemas.microsoft.com/office/powerpoint/2010/main" val="1522482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3" y="4406900"/>
            <a:ext cx="8280400" cy="1362075"/>
          </a:xfrm>
        </p:spPr>
        <p:txBody>
          <a:bodyPr anchor="t"/>
          <a:lstStyle>
            <a:lvl1pPr algn="l">
              <a:defRPr sz="4000" b="1" cap="all"/>
            </a:lvl1pPr>
          </a:lstStyle>
          <a:p>
            <a:r>
              <a:rPr lang="de-DE"/>
              <a:t>Mastertitelformat bearbeiten</a:t>
            </a:r>
            <a:endParaRPr lang="de-DE" dirty="0"/>
          </a:p>
        </p:txBody>
      </p:sp>
      <p:sp>
        <p:nvSpPr>
          <p:cNvPr id="3" name="Textplatzhalter 2"/>
          <p:cNvSpPr>
            <a:spLocks noGrp="1"/>
          </p:cNvSpPr>
          <p:nvPr>
            <p:ph type="body" idx="1"/>
          </p:nvPr>
        </p:nvSpPr>
        <p:spPr>
          <a:xfrm>
            <a:off x="684213" y="2906713"/>
            <a:ext cx="8280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Mastertextformat bearbeiten</a:t>
            </a:r>
          </a:p>
        </p:txBody>
      </p:sp>
      <p:sp>
        <p:nvSpPr>
          <p:cNvPr id="4" name="Rectangle 4">
            <a:extLst>
              <a:ext uri="{FF2B5EF4-FFF2-40B4-BE49-F238E27FC236}">
                <a16:creationId xmlns:a16="http://schemas.microsoft.com/office/drawing/2014/main" id="{8B645BBF-2E70-837D-64BD-70155C10553B}"/>
              </a:ext>
            </a:extLst>
          </p:cNvPr>
          <p:cNvSpPr>
            <a:spLocks noGrp="1" noChangeArrowheads="1"/>
          </p:cNvSpPr>
          <p:nvPr>
            <p:ph type="dt" sz="half" idx="10"/>
          </p:nvPr>
        </p:nvSpPr>
        <p:spPr>
          <a:ln/>
        </p:spPr>
        <p:txBody>
          <a:bodyPr/>
          <a:lstStyle>
            <a:lvl1pPr>
              <a:defRPr/>
            </a:lvl1pPr>
          </a:lstStyle>
          <a:p>
            <a:pPr>
              <a:defRPr/>
            </a:pPr>
            <a:fld id="{395A7099-77DF-4E2C-9594-A7ADA8BE94DF}" type="datetime4">
              <a:rPr lang="de-DE"/>
              <a:pPr>
                <a:defRPr/>
              </a:pPr>
              <a:t>6. Oktober 2026</a:t>
            </a:fld>
            <a:endParaRPr lang="de-DE" dirty="0"/>
          </a:p>
        </p:txBody>
      </p:sp>
      <p:sp>
        <p:nvSpPr>
          <p:cNvPr id="5" name="Rectangle 5">
            <a:extLst>
              <a:ext uri="{FF2B5EF4-FFF2-40B4-BE49-F238E27FC236}">
                <a16:creationId xmlns:a16="http://schemas.microsoft.com/office/drawing/2014/main" id="{B9C88A83-9971-1AC6-BBC8-E7C25CCBAD33}"/>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6" name="Rectangle 6">
            <a:extLst>
              <a:ext uri="{FF2B5EF4-FFF2-40B4-BE49-F238E27FC236}">
                <a16:creationId xmlns:a16="http://schemas.microsoft.com/office/drawing/2014/main" id="{3BF357DB-4717-0BAA-024B-9595CC421A07}"/>
              </a:ext>
            </a:extLst>
          </p:cNvPr>
          <p:cNvSpPr>
            <a:spLocks noGrp="1" noChangeArrowheads="1"/>
          </p:cNvSpPr>
          <p:nvPr>
            <p:ph type="sldNum" sz="quarter" idx="12"/>
          </p:nvPr>
        </p:nvSpPr>
        <p:spPr>
          <a:ln/>
        </p:spPr>
        <p:txBody>
          <a:bodyPr/>
          <a:lstStyle>
            <a:lvl1pPr>
              <a:defRPr/>
            </a:lvl1pPr>
          </a:lstStyle>
          <a:p>
            <a:pPr>
              <a:defRPr/>
            </a:pPr>
            <a:r>
              <a:rPr lang="de-DE" altLang="de-DE"/>
              <a:t>Folie </a:t>
            </a:r>
            <a:fld id="{97EDC56C-3E5F-4CCC-A9C9-3BD6C94F6B61}" type="slidenum">
              <a:rPr lang="de-DE" altLang="de-DE" smtClean="0"/>
              <a:pPr>
                <a:defRPr/>
              </a:pPr>
              <a:t>‹Nr.›</a:t>
            </a:fld>
            <a:endParaRPr lang="de-DE" altLang="de-DE"/>
          </a:p>
        </p:txBody>
      </p:sp>
    </p:spTree>
    <p:extLst>
      <p:ext uri="{BB962C8B-B14F-4D97-AF65-F5344CB8AC3E}">
        <p14:creationId xmlns:p14="http://schemas.microsoft.com/office/powerpoint/2010/main" val="734627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sz="half" idx="1"/>
          </p:nvPr>
        </p:nvSpPr>
        <p:spPr>
          <a:xfrm>
            <a:off x="684213" y="1955800"/>
            <a:ext cx="4100683" cy="41735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4875213" y="1955800"/>
            <a:ext cx="4089400" cy="41735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Rectangle 4">
            <a:extLst>
              <a:ext uri="{FF2B5EF4-FFF2-40B4-BE49-F238E27FC236}">
                <a16:creationId xmlns:a16="http://schemas.microsoft.com/office/drawing/2014/main" id="{1E3E1210-F098-1059-1634-2953DCACAA84}"/>
              </a:ext>
            </a:extLst>
          </p:cNvPr>
          <p:cNvSpPr>
            <a:spLocks noGrp="1" noChangeArrowheads="1"/>
          </p:cNvSpPr>
          <p:nvPr>
            <p:ph type="dt" sz="half" idx="10"/>
          </p:nvPr>
        </p:nvSpPr>
        <p:spPr>
          <a:ln/>
        </p:spPr>
        <p:txBody>
          <a:bodyPr/>
          <a:lstStyle>
            <a:lvl1pPr>
              <a:defRPr/>
            </a:lvl1pPr>
          </a:lstStyle>
          <a:p>
            <a:pPr>
              <a:defRPr/>
            </a:pPr>
            <a:fld id="{60319E0F-2012-466F-8E36-74D6329F30B3}" type="datetime4">
              <a:rPr lang="de-DE"/>
              <a:pPr>
                <a:defRPr/>
              </a:pPr>
              <a:t>6. Oktober 2026</a:t>
            </a:fld>
            <a:endParaRPr lang="de-DE" dirty="0"/>
          </a:p>
        </p:txBody>
      </p:sp>
      <p:sp>
        <p:nvSpPr>
          <p:cNvPr id="6" name="Rectangle 5">
            <a:extLst>
              <a:ext uri="{FF2B5EF4-FFF2-40B4-BE49-F238E27FC236}">
                <a16:creationId xmlns:a16="http://schemas.microsoft.com/office/drawing/2014/main" id="{B0E945A4-4449-E3F7-CAC0-A073D23E58CB}"/>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7" name="Rectangle 6">
            <a:extLst>
              <a:ext uri="{FF2B5EF4-FFF2-40B4-BE49-F238E27FC236}">
                <a16:creationId xmlns:a16="http://schemas.microsoft.com/office/drawing/2014/main" id="{BAD4DBCD-EFD5-3CF1-D5CA-3609512C4141}"/>
              </a:ext>
            </a:extLst>
          </p:cNvPr>
          <p:cNvSpPr>
            <a:spLocks noGrp="1" noChangeArrowheads="1"/>
          </p:cNvSpPr>
          <p:nvPr>
            <p:ph type="sldNum" sz="quarter" idx="12"/>
          </p:nvPr>
        </p:nvSpPr>
        <p:spPr>
          <a:ln/>
        </p:spPr>
        <p:txBody>
          <a:bodyPr/>
          <a:lstStyle>
            <a:lvl1pPr>
              <a:defRPr/>
            </a:lvl1pPr>
          </a:lstStyle>
          <a:p>
            <a:pPr>
              <a:defRPr/>
            </a:pPr>
            <a:r>
              <a:rPr lang="de-DE" altLang="de-DE"/>
              <a:t>Folie </a:t>
            </a:r>
            <a:fld id="{C7C4DEDC-0C58-4320-A46E-765C453DC609}" type="slidenum">
              <a:rPr lang="de-DE" altLang="de-DE" smtClean="0"/>
              <a:pPr>
                <a:defRPr/>
              </a:pPr>
              <a:t>‹Nr.›</a:t>
            </a:fld>
            <a:endParaRPr lang="de-DE" altLang="de-DE"/>
          </a:p>
        </p:txBody>
      </p:sp>
    </p:spTree>
    <p:extLst>
      <p:ext uri="{BB962C8B-B14F-4D97-AF65-F5344CB8AC3E}">
        <p14:creationId xmlns:p14="http://schemas.microsoft.com/office/powerpoint/2010/main" val="1083348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84212" y="441325"/>
            <a:ext cx="5867401" cy="1331913"/>
          </a:xfrm>
        </p:spPr>
        <p:txBody>
          <a:bodyPr/>
          <a:lstStyle>
            <a:lvl1pPr>
              <a:defRPr/>
            </a:lvl1pPr>
          </a:lstStyle>
          <a:p>
            <a:r>
              <a:rPr lang="de-DE"/>
              <a:t>Mastertitelformat bearbeiten</a:t>
            </a:r>
            <a:endParaRPr lang="de-DE" dirty="0"/>
          </a:p>
        </p:txBody>
      </p:sp>
      <p:sp>
        <p:nvSpPr>
          <p:cNvPr id="3" name="Textplatzhalter 2"/>
          <p:cNvSpPr>
            <a:spLocks noGrp="1"/>
          </p:cNvSpPr>
          <p:nvPr>
            <p:ph type="body" idx="1"/>
          </p:nvPr>
        </p:nvSpPr>
        <p:spPr>
          <a:xfrm>
            <a:off x="684212" y="1952625"/>
            <a:ext cx="4090967" cy="7566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684212" y="2924944"/>
            <a:ext cx="4090967" cy="32043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Textplatzhalter 4"/>
          <p:cNvSpPr>
            <a:spLocks noGrp="1"/>
          </p:cNvSpPr>
          <p:nvPr>
            <p:ph type="body" sz="quarter" idx="3"/>
          </p:nvPr>
        </p:nvSpPr>
        <p:spPr>
          <a:xfrm>
            <a:off x="4872039" y="1952625"/>
            <a:ext cx="4092574" cy="7566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4872039" y="2924944"/>
            <a:ext cx="4092574" cy="32043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7" name="Rectangle 4">
            <a:extLst>
              <a:ext uri="{FF2B5EF4-FFF2-40B4-BE49-F238E27FC236}">
                <a16:creationId xmlns:a16="http://schemas.microsoft.com/office/drawing/2014/main" id="{849C6C45-716B-AD79-1759-6D6A3EF72313}"/>
              </a:ext>
            </a:extLst>
          </p:cNvPr>
          <p:cNvSpPr>
            <a:spLocks noGrp="1" noChangeArrowheads="1"/>
          </p:cNvSpPr>
          <p:nvPr>
            <p:ph type="dt" sz="half" idx="10"/>
          </p:nvPr>
        </p:nvSpPr>
        <p:spPr>
          <a:ln/>
        </p:spPr>
        <p:txBody>
          <a:bodyPr/>
          <a:lstStyle>
            <a:lvl1pPr>
              <a:defRPr/>
            </a:lvl1pPr>
          </a:lstStyle>
          <a:p>
            <a:pPr>
              <a:defRPr/>
            </a:pPr>
            <a:fld id="{A54A748B-E8F6-4CFA-9743-7D917178F67B}" type="datetime4">
              <a:rPr lang="de-DE"/>
              <a:pPr>
                <a:defRPr/>
              </a:pPr>
              <a:t>6. Oktober 2026</a:t>
            </a:fld>
            <a:endParaRPr lang="de-DE" dirty="0"/>
          </a:p>
        </p:txBody>
      </p:sp>
      <p:sp>
        <p:nvSpPr>
          <p:cNvPr id="8" name="Rectangle 5">
            <a:extLst>
              <a:ext uri="{FF2B5EF4-FFF2-40B4-BE49-F238E27FC236}">
                <a16:creationId xmlns:a16="http://schemas.microsoft.com/office/drawing/2014/main" id="{95D53AE5-66B2-6092-AB60-EEC415BA1212}"/>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9" name="Rectangle 6">
            <a:extLst>
              <a:ext uri="{FF2B5EF4-FFF2-40B4-BE49-F238E27FC236}">
                <a16:creationId xmlns:a16="http://schemas.microsoft.com/office/drawing/2014/main" id="{13C9E206-5CC1-3187-A091-E6A7EA554E86}"/>
              </a:ext>
            </a:extLst>
          </p:cNvPr>
          <p:cNvSpPr>
            <a:spLocks noGrp="1" noChangeArrowheads="1"/>
          </p:cNvSpPr>
          <p:nvPr>
            <p:ph type="sldNum" sz="quarter" idx="12"/>
          </p:nvPr>
        </p:nvSpPr>
        <p:spPr>
          <a:ln/>
        </p:spPr>
        <p:txBody>
          <a:bodyPr/>
          <a:lstStyle>
            <a:lvl1pPr>
              <a:defRPr/>
            </a:lvl1pPr>
          </a:lstStyle>
          <a:p>
            <a:pPr>
              <a:defRPr/>
            </a:pPr>
            <a:r>
              <a:rPr lang="de-DE" altLang="de-DE"/>
              <a:t>Folie </a:t>
            </a:r>
            <a:fld id="{6D64D314-C3B8-4ABC-B48C-6B305D442107}" type="slidenum">
              <a:rPr lang="de-DE" altLang="de-DE" smtClean="0"/>
              <a:pPr>
                <a:defRPr/>
              </a:pPr>
              <a:t>‹Nr.›</a:t>
            </a:fld>
            <a:endParaRPr lang="de-DE" altLang="de-DE"/>
          </a:p>
        </p:txBody>
      </p:sp>
    </p:spTree>
    <p:extLst>
      <p:ext uri="{BB962C8B-B14F-4D97-AF65-F5344CB8AC3E}">
        <p14:creationId xmlns:p14="http://schemas.microsoft.com/office/powerpoint/2010/main" val="2319307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684213" y="441325"/>
            <a:ext cx="5867399" cy="1331913"/>
          </a:xfrm>
        </p:spPr>
        <p:txBody>
          <a:bodyPr/>
          <a:lstStyle/>
          <a:p>
            <a:r>
              <a:rPr lang="de-DE"/>
              <a:t>Mastertitelformat bearbeiten</a:t>
            </a:r>
            <a:endParaRPr lang="de-DE" dirty="0"/>
          </a:p>
        </p:txBody>
      </p:sp>
      <p:sp>
        <p:nvSpPr>
          <p:cNvPr id="3" name="Rectangle 4">
            <a:extLst>
              <a:ext uri="{FF2B5EF4-FFF2-40B4-BE49-F238E27FC236}">
                <a16:creationId xmlns:a16="http://schemas.microsoft.com/office/drawing/2014/main" id="{A068E494-C47F-64EA-CD49-BE90D64AE01E}"/>
              </a:ext>
            </a:extLst>
          </p:cNvPr>
          <p:cNvSpPr>
            <a:spLocks noGrp="1" noChangeArrowheads="1"/>
          </p:cNvSpPr>
          <p:nvPr>
            <p:ph type="dt" sz="half" idx="10"/>
          </p:nvPr>
        </p:nvSpPr>
        <p:spPr>
          <a:ln/>
        </p:spPr>
        <p:txBody>
          <a:bodyPr/>
          <a:lstStyle>
            <a:lvl1pPr>
              <a:defRPr/>
            </a:lvl1pPr>
          </a:lstStyle>
          <a:p>
            <a:pPr>
              <a:defRPr/>
            </a:pPr>
            <a:fld id="{4B69B31A-4CA4-488B-9C57-1E7C83AC99F6}" type="datetime4">
              <a:rPr lang="de-DE"/>
              <a:pPr>
                <a:defRPr/>
              </a:pPr>
              <a:t>6. Oktober 2026</a:t>
            </a:fld>
            <a:endParaRPr lang="de-DE" dirty="0"/>
          </a:p>
        </p:txBody>
      </p:sp>
      <p:sp>
        <p:nvSpPr>
          <p:cNvPr id="4" name="Rectangle 5">
            <a:extLst>
              <a:ext uri="{FF2B5EF4-FFF2-40B4-BE49-F238E27FC236}">
                <a16:creationId xmlns:a16="http://schemas.microsoft.com/office/drawing/2014/main" id="{3EC1B112-EE1A-1F4E-9BAD-3A1BE20E3A6E}"/>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5" name="Rectangle 6">
            <a:extLst>
              <a:ext uri="{FF2B5EF4-FFF2-40B4-BE49-F238E27FC236}">
                <a16:creationId xmlns:a16="http://schemas.microsoft.com/office/drawing/2014/main" id="{A8DD6306-3FDB-7D80-A283-209E1EA899A2}"/>
              </a:ext>
            </a:extLst>
          </p:cNvPr>
          <p:cNvSpPr>
            <a:spLocks noGrp="1" noChangeArrowheads="1"/>
          </p:cNvSpPr>
          <p:nvPr>
            <p:ph type="sldNum" sz="quarter" idx="12"/>
          </p:nvPr>
        </p:nvSpPr>
        <p:spPr>
          <a:ln/>
        </p:spPr>
        <p:txBody>
          <a:bodyPr/>
          <a:lstStyle>
            <a:lvl1pPr>
              <a:defRPr/>
            </a:lvl1pPr>
          </a:lstStyle>
          <a:p>
            <a:pPr>
              <a:defRPr/>
            </a:pPr>
            <a:r>
              <a:rPr lang="de-DE" altLang="de-DE"/>
              <a:t>Folie </a:t>
            </a:r>
            <a:fld id="{2706D8FB-A32D-4C17-B8CC-810072166F1E}" type="slidenum">
              <a:rPr lang="de-DE" altLang="de-DE" smtClean="0"/>
              <a:pPr>
                <a:defRPr/>
              </a:pPr>
              <a:t>‹Nr.›</a:t>
            </a:fld>
            <a:endParaRPr lang="de-DE" altLang="de-DE"/>
          </a:p>
        </p:txBody>
      </p:sp>
    </p:spTree>
    <p:extLst>
      <p:ext uri="{BB962C8B-B14F-4D97-AF65-F5344CB8AC3E}">
        <p14:creationId xmlns:p14="http://schemas.microsoft.com/office/powerpoint/2010/main" val="301458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EF309DD-1D9E-18F3-02B4-03F7135625AA}"/>
              </a:ext>
            </a:extLst>
          </p:cNvPr>
          <p:cNvSpPr>
            <a:spLocks noGrp="1" noChangeArrowheads="1"/>
          </p:cNvSpPr>
          <p:nvPr>
            <p:ph type="dt" sz="half" idx="10"/>
          </p:nvPr>
        </p:nvSpPr>
        <p:spPr>
          <a:ln/>
        </p:spPr>
        <p:txBody>
          <a:bodyPr/>
          <a:lstStyle>
            <a:lvl1pPr>
              <a:defRPr/>
            </a:lvl1pPr>
          </a:lstStyle>
          <a:p>
            <a:pPr>
              <a:defRPr/>
            </a:pPr>
            <a:fld id="{996BCB92-8160-4B84-A1F0-B41E4A5BFFA5}" type="datetime4">
              <a:rPr lang="de-DE"/>
              <a:pPr>
                <a:defRPr/>
              </a:pPr>
              <a:t>6. Oktober 2026</a:t>
            </a:fld>
            <a:endParaRPr lang="de-DE" dirty="0"/>
          </a:p>
        </p:txBody>
      </p:sp>
      <p:sp>
        <p:nvSpPr>
          <p:cNvPr id="3" name="Rectangle 5">
            <a:extLst>
              <a:ext uri="{FF2B5EF4-FFF2-40B4-BE49-F238E27FC236}">
                <a16:creationId xmlns:a16="http://schemas.microsoft.com/office/drawing/2014/main" id="{B7BDC380-5C46-112B-DB41-1EF7FE8C70B0}"/>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4" name="Rectangle 6">
            <a:extLst>
              <a:ext uri="{FF2B5EF4-FFF2-40B4-BE49-F238E27FC236}">
                <a16:creationId xmlns:a16="http://schemas.microsoft.com/office/drawing/2014/main" id="{D33D1A24-D32D-05C6-0ED6-C8567F104EBA}"/>
              </a:ext>
            </a:extLst>
          </p:cNvPr>
          <p:cNvSpPr>
            <a:spLocks noGrp="1" noChangeArrowheads="1"/>
          </p:cNvSpPr>
          <p:nvPr>
            <p:ph type="sldNum" sz="quarter" idx="12"/>
          </p:nvPr>
        </p:nvSpPr>
        <p:spPr>
          <a:ln/>
        </p:spPr>
        <p:txBody>
          <a:bodyPr/>
          <a:lstStyle>
            <a:lvl1pPr>
              <a:defRPr/>
            </a:lvl1pPr>
          </a:lstStyle>
          <a:p>
            <a:pPr>
              <a:defRPr/>
            </a:pPr>
            <a:r>
              <a:rPr lang="de-DE" altLang="de-DE"/>
              <a:t>Folie </a:t>
            </a:r>
            <a:fld id="{EE55322E-A16B-4D86-B635-F0997D03AAC9}" type="slidenum">
              <a:rPr lang="de-DE" altLang="de-DE" smtClean="0"/>
              <a:pPr>
                <a:defRPr/>
              </a:pPr>
              <a:t>‹Nr.›</a:t>
            </a:fld>
            <a:endParaRPr lang="de-DE" altLang="de-DE"/>
          </a:p>
        </p:txBody>
      </p:sp>
    </p:spTree>
    <p:extLst>
      <p:ext uri="{BB962C8B-B14F-4D97-AF65-F5344CB8AC3E}">
        <p14:creationId xmlns:p14="http://schemas.microsoft.com/office/powerpoint/2010/main" val="375371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2" y="441325"/>
            <a:ext cx="5867401" cy="1331913"/>
          </a:xfrm>
        </p:spPr>
        <p:txBody>
          <a:bodyPr anchor="b"/>
          <a:lstStyle>
            <a:lvl1pPr algn="l">
              <a:defRPr sz="2000" b="1"/>
            </a:lvl1pPr>
          </a:lstStyle>
          <a:p>
            <a:r>
              <a:rPr lang="de-DE"/>
              <a:t>Mastertitelformat bearbeiten</a:t>
            </a:r>
            <a:endParaRPr lang="de-DE" dirty="0"/>
          </a:p>
        </p:txBody>
      </p:sp>
      <p:sp>
        <p:nvSpPr>
          <p:cNvPr id="3" name="Inhaltsplatzhalter 2"/>
          <p:cNvSpPr>
            <a:spLocks noGrp="1"/>
          </p:cNvSpPr>
          <p:nvPr>
            <p:ph idx="1"/>
          </p:nvPr>
        </p:nvSpPr>
        <p:spPr>
          <a:xfrm>
            <a:off x="3802063" y="1952624"/>
            <a:ext cx="5162550" cy="41767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Textplatzhalter 3"/>
          <p:cNvSpPr>
            <a:spLocks noGrp="1"/>
          </p:cNvSpPr>
          <p:nvPr>
            <p:ph type="body" sz="half" idx="2"/>
          </p:nvPr>
        </p:nvSpPr>
        <p:spPr>
          <a:xfrm>
            <a:off x="684213" y="1952624"/>
            <a:ext cx="3038209" cy="41767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Rectangle 4">
            <a:extLst>
              <a:ext uri="{FF2B5EF4-FFF2-40B4-BE49-F238E27FC236}">
                <a16:creationId xmlns:a16="http://schemas.microsoft.com/office/drawing/2014/main" id="{AB01951E-10F4-F468-186F-4D01C1E9FA1E}"/>
              </a:ext>
            </a:extLst>
          </p:cNvPr>
          <p:cNvSpPr>
            <a:spLocks noGrp="1" noChangeArrowheads="1"/>
          </p:cNvSpPr>
          <p:nvPr>
            <p:ph type="dt" sz="half" idx="10"/>
          </p:nvPr>
        </p:nvSpPr>
        <p:spPr>
          <a:ln/>
        </p:spPr>
        <p:txBody>
          <a:bodyPr/>
          <a:lstStyle>
            <a:lvl1pPr>
              <a:defRPr/>
            </a:lvl1pPr>
          </a:lstStyle>
          <a:p>
            <a:pPr>
              <a:defRPr/>
            </a:pPr>
            <a:fld id="{3BFD1927-FE60-4D3E-9AB2-5BC8796E185B}" type="datetime4">
              <a:rPr lang="de-DE"/>
              <a:pPr>
                <a:defRPr/>
              </a:pPr>
              <a:t>6. Oktober 2026</a:t>
            </a:fld>
            <a:endParaRPr lang="de-DE" dirty="0"/>
          </a:p>
        </p:txBody>
      </p:sp>
      <p:sp>
        <p:nvSpPr>
          <p:cNvPr id="6" name="Rectangle 5">
            <a:extLst>
              <a:ext uri="{FF2B5EF4-FFF2-40B4-BE49-F238E27FC236}">
                <a16:creationId xmlns:a16="http://schemas.microsoft.com/office/drawing/2014/main" id="{1D29870B-D561-2B3C-185F-049FFD5CF8AB}"/>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7" name="Rectangle 6">
            <a:extLst>
              <a:ext uri="{FF2B5EF4-FFF2-40B4-BE49-F238E27FC236}">
                <a16:creationId xmlns:a16="http://schemas.microsoft.com/office/drawing/2014/main" id="{D2300B19-824C-9FB4-D2C8-377D39FF3B42}"/>
              </a:ext>
            </a:extLst>
          </p:cNvPr>
          <p:cNvSpPr>
            <a:spLocks noGrp="1" noChangeArrowheads="1"/>
          </p:cNvSpPr>
          <p:nvPr>
            <p:ph type="sldNum" sz="quarter" idx="12"/>
          </p:nvPr>
        </p:nvSpPr>
        <p:spPr>
          <a:ln/>
        </p:spPr>
        <p:txBody>
          <a:bodyPr/>
          <a:lstStyle>
            <a:lvl1pPr>
              <a:defRPr/>
            </a:lvl1pPr>
          </a:lstStyle>
          <a:p>
            <a:pPr>
              <a:defRPr/>
            </a:pPr>
            <a:r>
              <a:rPr lang="de-DE" altLang="de-DE"/>
              <a:t>Folie </a:t>
            </a:r>
            <a:fld id="{0215BB9E-FD3F-405E-8210-29E6C154FC42}" type="slidenum">
              <a:rPr lang="de-DE" altLang="de-DE" smtClean="0"/>
              <a:pPr>
                <a:defRPr/>
              </a:pPr>
              <a:t>‹Nr.›</a:t>
            </a:fld>
            <a:endParaRPr lang="de-DE" altLang="de-DE"/>
          </a:p>
        </p:txBody>
      </p:sp>
    </p:spTree>
    <p:extLst>
      <p:ext uri="{BB962C8B-B14F-4D97-AF65-F5344CB8AC3E}">
        <p14:creationId xmlns:p14="http://schemas.microsoft.com/office/powerpoint/2010/main" val="1589456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84212" y="4937027"/>
            <a:ext cx="5867401" cy="508197"/>
          </a:xfrm>
        </p:spPr>
        <p:txBody>
          <a:bodyPr anchor="b"/>
          <a:lstStyle>
            <a:lvl1pPr algn="l">
              <a:defRPr sz="2000" b="1"/>
            </a:lvl1pPr>
          </a:lstStyle>
          <a:p>
            <a:r>
              <a:rPr lang="de-DE"/>
              <a:t>Mastertitelformat bearbeiten</a:t>
            </a:r>
            <a:endParaRPr lang="de-DE" dirty="0"/>
          </a:p>
        </p:txBody>
      </p:sp>
      <p:sp>
        <p:nvSpPr>
          <p:cNvPr id="3" name="Bildplatzhalter 2"/>
          <p:cNvSpPr>
            <a:spLocks noGrp="1"/>
          </p:cNvSpPr>
          <p:nvPr>
            <p:ph type="pic" idx="1"/>
          </p:nvPr>
        </p:nvSpPr>
        <p:spPr>
          <a:xfrm>
            <a:off x="684212" y="872716"/>
            <a:ext cx="5867401" cy="38548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a:t>Bild durch Klicken auf Symbol hinzufügen</a:t>
            </a:r>
          </a:p>
        </p:txBody>
      </p:sp>
      <p:sp>
        <p:nvSpPr>
          <p:cNvPr id="4" name="Textplatzhalter 3"/>
          <p:cNvSpPr>
            <a:spLocks noGrp="1"/>
          </p:cNvSpPr>
          <p:nvPr>
            <p:ph type="body" sz="half" idx="2"/>
          </p:nvPr>
        </p:nvSpPr>
        <p:spPr>
          <a:xfrm>
            <a:off x="684212" y="5584803"/>
            <a:ext cx="5867401" cy="54453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Rectangle 4">
            <a:extLst>
              <a:ext uri="{FF2B5EF4-FFF2-40B4-BE49-F238E27FC236}">
                <a16:creationId xmlns:a16="http://schemas.microsoft.com/office/drawing/2014/main" id="{A8ED6D96-E026-8A52-F169-F6D4C52E1B1F}"/>
              </a:ext>
            </a:extLst>
          </p:cNvPr>
          <p:cNvSpPr>
            <a:spLocks noGrp="1" noChangeArrowheads="1"/>
          </p:cNvSpPr>
          <p:nvPr>
            <p:ph type="dt" sz="half" idx="10"/>
          </p:nvPr>
        </p:nvSpPr>
        <p:spPr>
          <a:ln/>
        </p:spPr>
        <p:txBody>
          <a:bodyPr/>
          <a:lstStyle>
            <a:lvl1pPr>
              <a:defRPr/>
            </a:lvl1pPr>
          </a:lstStyle>
          <a:p>
            <a:pPr>
              <a:defRPr/>
            </a:pPr>
            <a:fld id="{D51B7233-E63A-4839-BB75-B9FBB8DF1444}" type="datetime4">
              <a:rPr lang="de-DE"/>
              <a:pPr>
                <a:defRPr/>
              </a:pPr>
              <a:t>6. Oktober 2026</a:t>
            </a:fld>
            <a:endParaRPr lang="de-DE" dirty="0"/>
          </a:p>
        </p:txBody>
      </p:sp>
      <p:sp>
        <p:nvSpPr>
          <p:cNvPr id="6" name="Rectangle 5">
            <a:extLst>
              <a:ext uri="{FF2B5EF4-FFF2-40B4-BE49-F238E27FC236}">
                <a16:creationId xmlns:a16="http://schemas.microsoft.com/office/drawing/2014/main" id="{86220721-9941-EBD7-C99A-606A95D5DAC2}"/>
              </a:ext>
            </a:extLst>
          </p:cNvPr>
          <p:cNvSpPr>
            <a:spLocks noGrp="1" noChangeArrowheads="1"/>
          </p:cNvSpPr>
          <p:nvPr>
            <p:ph type="ftr" sz="quarter" idx="11"/>
          </p:nvPr>
        </p:nvSpPr>
        <p:spPr>
          <a:ln/>
        </p:spPr>
        <p:txBody>
          <a:bodyPr/>
          <a:lstStyle>
            <a:lvl1pPr>
              <a:defRPr/>
            </a:lvl1pPr>
          </a:lstStyle>
          <a:p>
            <a:pPr>
              <a:defRPr/>
            </a:pPr>
            <a:r>
              <a:rPr lang="de-DE"/>
              <a:t>Name des Vortragenden</a:t>
            </a:r>
            <a:endParaRPr lang="de-DE" dirty="0"/>
          </a:p>
        </p:txBody>
      </p:sp>
      <p:sp>
        <p:nvSpPr>
          <p:cNvPr id="7" name="Rectangle 6">
            <a:extLst>
              <a:ext uri="{FF2B5EF4-FFF2-40B4-BE49-F238E27FC236}">
                <a16:creationId xmlns:a16="http://schemas.microsoft.com/office/drawing/2014/main" id="{BB10A91D-E643-AFCE-9F5A-02B5735EE558}"/>
              </a:ext>
            </a:extLst>
          </p:cNvPr>
          <p:cNvSpPr>
            <a:spLocks noGrp="1" noChangeArrowheads="1"/>
          </p:cNvSpPr>
          <p:nvPr>
            <p:ph type="sldNum" sz="quarter" idx="12"/>
          </p:nvPr>
        </p:nvSpPr>
        <p:spPr>
          <a:ln/>
        </p:spPr>
        <p:txBody>
          <a:bodyPr/>
          <a:lstStyle>
            <a:lvl1pPr>
              <a:defRPr/>
            </a:lvl1pPr>
          </a:lstStyle>
          <a:p>
            <a:pPr>
              <a:defRPr/>
            </a:pPr>
            <a:r>
              <a:rPr lang="de-DE" altLang="de-DE"/>
              <a:t>Folie </a:t>
            </a:r>
            <a:fld id="{B5682078-0960-41AE-8EFA-48D46C8546A7}" type="slidenum">
              <a:rPr lang="de-DE" altLang="de-DE" smtClean="0"/>
              <a:pPr>
                <a:defRPr/>
              </a:pPr>
              <a:t>‹Nr.›</a:t>
            </a:fld>
            <a:endParaRPr lang="de-DE" altLang="de-DE"/>
          </a:p>
        </p:txBody>
      </p:sp>
    </p:spTree>
    <p:extLst>
      <p:ext uri="{BB962C8B-B14F-4D97-AF65-F5344CB8AC3E}">
        <p14:creationId xmlns:p14="http://schemas.microsoft.com/office/powerpoint/2010/main" val="707900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wm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Grafik 9" descr="tourismus_2.wmf">
            <a:extLst>
              <a:ext uri="{FF2B5EF4-FFF2-40B4-BE49-F238E27FC236}">
                <a16:creationId xmlns:a16="http://schemas.microsoft.com/office/drawing/2014/main" id="{CC5167FF-9B8E-489B-4A53-2D31E29E15B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4851CAA8-4C81-F7AF-79B9-33745B2951D1}"/>
              </a:ext>
            </a:extLst>
          </p:cNvPr>
          <p:cNvSpPr>
            <a:spLocks noGrp="1" noChangeArrowheads="1"/>
          </p:cNvSpPr>
          <p:nvPr>
            <p:ph type="title"/>
          </p:nvPr>
        </p:nvSpPr>
        <p:spPr bwMode="auto">
          <a:xfrm>
            <a:off x="684213" y="441325"/>
            <a:ext cx="5867400"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de-DE"/>
              <a:t>Titelmasterformat durch Klicken bearbeiten</a:t>
            </a:r>
          </a:p>
        </p:txBody>
      </p:sp>
      <p:sp>
        <p:nvSpPr>
          <p:cNvPr id="1028" name="Rectangle 3">
            <a:extLst>
              <a:ext uri="{FF2B5EF4-FFF2-40B4-BE49-F238E27FC236}">
                <a16:creationId xmlns:a16="http://schemas.microsoft.com/office/drawing/2014/main" id="{3DB7AC54-2DDA-C9EC-0B61-1584A63AF921}"/>
              </a:ext>
            </a:extLst>
          </p:cNvPr>
          <p:cNvSpPr>
            <a:spLocks noGrp="1" noChangeArrowheads="1"/>
          </p:cNvSpPr>
          <p:nvPr>
            <p:ph type="body" idx="1"/>
          </p:nvPr>
        </p:nvSpPr>
        <p:spPr bwMode="auto">
          <a:xfrm>
            <a:off x="684213" y="1952625"/>
            <a:ext cx="8280400"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2" name="Rectangle 4">
            <a:extLst>
              <a:ext uri="{FF2B5EF4-FFF2-40B4-BE49-F238E27FC236}">
                <a16:creationId xmlns:a16="http://schemas.microsoft.com/office/drawing/2014/main" id="{8D5AA6E7-EB2B-4F86-9245-901790F354FA}"/>
              </a:ext>
            </a:extLst>
          </p:cNvPr>
          <p:cNvSpPr>
            <a:spLocks noGrp="1" noChangeArrowheads="1"/>
          </p:cNvSpPr>
          <p:nvPr>
            <p:ph type="dt" sz="half" idx="2"/>
          </p:nvPr>
        </p:nvSpPr>
        <p:spPr bwMode="auto">
          <a:xfrm>
            <a:off x="684213" y="6416675"/>
            <a:ext cx="1906587"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eaLnBrk="1" hangingPunct="1">
              <a:defRPr sz="1200">
                <a:solidFill>
                  <a:schemeClr val="bg1">
                    <a:lumMod val="50000"/>
                  </a:schemeClr>
                </a:solidFill>
                <a:latin typeface="Arial" charset="0"/>
              </a:defRPr>
            </a:lvl1pPr>
          </a:lstStyle>
          <a:p>
            <a:pPr>
              <a:defRPr/>
            </a:pPr>
            <a:fld id="{0E790FE9-7173-4C88-A582-10A1968C7281}" type="datetime4">
              <a:rPr lang="de-DE"/>
              <a:pPr>
                <a:defRPr/>
              </a:pPr>
              <a:t>6. Oktober 2026</a:t>
            </a:fld>
            <a:endParaRPr lang="de-DE" dirty="0"/>
          </a:p>
        </p:txBody>
      </p:sp>
      <p:sp>
        <p:nvSpPr>
          <p:cNvPr id="1029" name="Rectangle 5">
            <a:extLst>
              <a:ext uri="{FF2B5EF4-FFF2-40B4-BE49-F238E27FC236}">
                <a16:creationId xmlns:a16="http://schemas.microsoft.com/office/drawing/2014/main" id="{02B10020-15EB-3831-2CC5-E5471B0609E5}"/>
              </a:ext>
            </a:extLst>
          </p:cNvPr>
          <p:cNvSpPr>
            <a:spLocks noGrp="1" noChangeArrowheads="1"/>
          </p:cNvSpPr>
          <p:nvPr>
            <p:ph type="ftr" sz="quarter" idx="3"/>
          </p:nvPr>
        </p:nvSpPr>
        <p:spPr bwMode="auto">
          <a:xfrm>
            <a:off x="3386138" y="6416675"/>
            <a:ext cx="3022600"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eaLnBrk="1" hangingPunct="1">
              <a:defRPr sz="1200">
                <a:solidFill>
                  <a:schemeClr val="bg1">
                    <a:lumMod val="50000"/>
                  </a:schemeClr>
                </a:solidFill>
                <a:latin typeface="Arial" charset="0"/>
              </a:defRPr>
            </a:lvl1pPr>
          </a:lstStyle>
          <a:p>
            <a:pPr>
              <a:defRPr/>
            </a:pPr>
            <a:r>
              <a:rPr lang="de-DE"/>
              <a:t>Name des Vortragenden</a:t>
            </a:r>
            <a:endParaRPr lang="de-DE" dirty="0"/>
          </a:p>
        </p:txBody>
      </p:sp>
      <p:sp>
        <p:nvSpPr>
          <p:cNvPr id="1030" name="Rectangle 6">
            <a:extLst>
              <a:ext uri="{FF2B5EF4-FFF2-40B4-BE49-F238E27FC236}">
                <a16:creationId xmlns:a16="http://schemas.microsoft.com/office/drawing/2014/main" id="{4F5280F3-39BE-72A7-3B92-A2718E081EC4}"/>
              </a:ext>
            </a:extLst>
          </p:cNvPr>
          <p:cNvSpPr>
            <a:spLocks noGrp="1" noChangeArrowheads="1"/>
          </p:cNvSpPr>
          <p:nvPr>
            <p:ph type="sldNum" sz="quarter" idx="4"/>
          </p:nvPr>
        </p:nvSpPr>
        <p:spPr bwMode="auto">
          <a:xfrm>
            <a:off x="7056438" y="6426200"/>
            <a:ext cx="1908175" cy="368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eaLnBrk="1" hangingPunct="1">
              <a:defRPr sz="1200">
                <a:solidFill>
                  <a:srgbClr val="7F7F7F"/>
                </a:solidFill>
              </a:defRPr>
            </a:lvl1pPr>
          </a:lstStyle>
          <a:p>
            <a:pPr>
              <a:defRPr/>
            </a:pPr>
            <a:r>
              <a:rPr lang="de-DE" altLang="de-DE"/>
              <a:t>Folie </a:t>
            </a:r>
            <a:fld id="{F18DE4B3-CC7E-4793-AC4D-D333066FE154}" type="slidenum">
              <a:rPr lang="de-DE" altLang="de-DE" smtClean="0"/>
              <a:pPr>
                <a:defRPr/>
              </a:pPr>
              <a:t>‹Nr.›</a:t>
            </a:fld>
            <a:endParaRPr lang="de-DE" altLang="de-DE"/>
          </a:p>
        </p:txBody>
      </p:sp>
    </p:spTree>
  </p:cSld>
  <p:clrMap bg1="lt1" tx1="dk1" bg2="lt2" tx2="dk2" accent1="accent1" accent2="accent2" accent3="accent3" accent4="accent4" accent5="accent5" accent6="accent6" hlink="hlink" folHlink="folHlink"/>
  <p:sldLayoutIdLst>
    <p:sldLayoutId id="2147483807"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Lst>
  <p:hf hdr="0"/>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200" algn="l" rtl="0" eaLnBrk="1" fontAlgn="base" hangingPunct="1">
        <a:spcBef>
          <a:spcPct val="0"/>
        </a:spcBef>
        <a:spcAft>
          <a:spcPct val="0"/>
        </a:spcAft>
        <a:defRPr sz="2800" b="1">
          <a:solidFill>
            <a:schemeClr val="tx2"/>
          </a:solidFill>
          <a:latin typeface="Arial" charset="0"/>
        </a:defRPr>
      </a:lvl6pPr>
      <a:lvl7pPr marL="914400" algn="l" rtl="0" eaLnBrk="1" fontAlgn="base" hangingPunct="1">
        <a:spcBef>
          <a:spcPct val="0"/>
        </a:spcBef>
        <a:spcAft>
          <a:spcPct val="0"/>
        </a:spcAft>
        <a:defRPr sz="2800" b="1">
          <a:solidFill>
            <a:schemeClr val="tx2"/>
          </a:solidFill>
          <a:latin typeface="Arial" charset="0"/>
        </a:defRPr>
      </a:lvl7pPr>
      <a:lvl8pPr marL="1371600" algn="l" rtl="0" eaLnBrk="1" fontAlgn="base" hangingPunct="1">
        <a:spcBef>
          <a:spcPct val="0"/>
        </a:spcBef>
        <a:spcAft>
          <a:spcPct val="0"/>
        </a:spcAft>
        <a:defRPr sz="2800" b="1">
          <a:solidFill>
            <a:schemeClr val="tx2"/>
          </a:solidFill>
          <a:latin typeface="Arial" charset="0"/>
        </a:defRPr>
      </a:lvl8pPr>
      <a:lvl9pPr marL="1828800" algn="l" rtl="0" eaLnBrk="1" fontAlgn="base" hangingPunct="1">
        <a:spcBef>
          <a:spcPct val="0"/>
        </a:spcBef>
        <a:spcAft>
          <a:spcPct val="0"/>
        </a:spcAft>
        <a:defRPr sz="2800" b="1">
          <a:solidFill>
            <a:schemeClr val="tx2"/>
          </a:solidFill>
          <a:latin typeface="Arial" charset="0"/>
        </a:defRPr>
      </a:lvl9pPr>
    </p:titleStyle>
    <p:bodyStyle>
      <a:lvl1pPr marL="342900" indent="-342900" algn="l" rtl="0" eaLnBrk="1" fontAlgn="base" hangingPunct="1">
        <a:spcBef>
          <a:spcPct val="20000"/>
        </a:spcBef>
        <a:spcAft>
          <a:spcPct val="0"/>
        </a:spcAft>
        <a:defRPr sz="24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Font typeface="Wingdings" panose="05000000000000000000" pitchFamily="2" charset="2"/>
        <a:buChar char="§"/>
        <a:defRPr sz="2400">
          <a:solidFill>
            <a:schemeClr val="tx1"/>
          </a:solidFill>
          <a:latin typeface="+mn-lt"/>
        </a:defRPr>
      </a:lvl2pPr>
      <a:lvl3pPr marL="1143000" indent="-228600" algn="l" rtl="0" eaLnBrk="1" fontAlgn="base" hangingPunct="1">
        <a:spcBef>
          <a:spcPct val="20000"/>
        </a:spcBef>
        <a:spcAft>
          <a:spcPct val="0"/>
        </a:spcAft>
        <a:defRPr sz="2000">
          <a:solidFill>
            <a:schemeClr val="tx1"/>
          </a:solidFill>
          <a:latin typeface="+mn-lt"/>
        </a:defRPr>
      </a:lvl3pPr>
      <a:lvl4pPr marL="1600200" indent="-228600" algn="l" rtl="0" eaLnBrk="1" fontAlgn="base" hangingPunct="1">
        <a:spcBef>
          <a:spcPct val="20000"/>
        </a:spcBef>
        <a:spcAft>
          <a:spcPct val="0"/>
        </a:spcAft>
        <a:defRPr sz="2000">
          <a:solidFill>
            <a:schemeClr val="tx1"/>
          </a:solidFill>
          <a:latin typeface="+mn-lt"/>
        </a:defRPr>
      </a:lvl4pPr>
      <a:lvl5pPr marL="2057400" indent="-228600" algn="l" rtl="0" eaLnBrk="1" fontAlgn="base" hangingPunct="1">
        <a:spcBef>
          <a:spcPct val="20000"/>
        </a:spcBef>
        <a:spcAft>
          <a:spcPct val="0"/>
        </a:spcAft>
        <a:defRPr sz="2000">
          <a:solidFill>
            <a:schemeClr val="tx1"/>
          </a:solidFill>
          <a:latin typeface="+mn-lt"/>
        </a:defRPr>
      </a:lvl5pPr>
      <a:lvl6pPr marL="2514600" indent="-228600" algn="l" rtl="0" eaLnBrk="1" fontAlgn="base" hangingPunct="1">
        <a:spcBef>
          <a:spcPct val="20000"/>
        </a:spcBef>
        <a:spcAft>
          <a:spcPct val="0"/>
        </a:spcAft>
        <a:defRPr sz="2000">
          <a:solidFill>
            <a:schemeClr val="tx1"/>
          </a:solidFill>
          <a:latin typeface="+mn-lt"/>
        </a:defRPr>
      </a:lvl6pPr>
      <a:lvl7pPr marL="2971800" indent="-228600" algn="l" rtl="0" eaLnBrk="1" fontAlgn="base" hangingPunct="1">
        <a:spcBef>
          <a:spcPct val="20000"/>
        </a:spcBef>
        <a:spcAft>
          <a:spcPct val="0"/>
        </a:spcAft>
        <a:defRPr sz="2000">
          <a:solidFill>
            <a:schemeClr val="tx1"/>
          </a:solidFill>
          <a:latin typeface="+mn-lt"/>
        </a:defRPr>
      </a:lvl7pPr>
      <a:lvl8pPr marL="3429000" indent="-228600" algn="l" rtl="0" eaLnBrk="1" fontAlgn="base" hangingPunct="1">
        <a:spcBef>
          <a:spcPct val="20000"/>
        </a:spcBef>
        <a:spcAft>
          <a:spcPct val="0"/>
        </a:spcAft>
        <a:defRPr sz="2000">
          <a:solidFill>
            <a:schemeClr val="tx1"/>
          </a:solidFill>
          <a:latin typeface="+mn-lt"/>
        </a:defRPr>
      </a:lvl8pPr>
      <a:lvl9pPr marL="3886200" indent="-228600" algn="l" rtl="0" eaLnBrk="1" fontAlgn="base" hangingPunct="1">
        <a:spcBef>
          <a:spcPct val="20000"/>
        </a:spcBef>
        <a:spcAft>
          <a:spcPct val="0"/>
        </a:spcAft>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BUND-Kreisgruppe zum „Bauturbo“">
            <a:extLst>
              <a:ext uri="{FF2B5EF4-FFF2-40B4-BE49-F238E27FC236}">
                <a16:creationId xmlns:a16="http://schemas.microsoft.com/office/drawing/2014/main" id="{B69AD5F5-B1E7-659B-A6C0-008531A1BA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099" b="20631"/>
          <a:stretch>
            <a:fillRect/>
          </a:stretch>
        </p:blipFill>
        <p:spPr bwMode="auto">
          <a:xfrm>
            <a:off x="658813" y="157163"/>
            <a:ext cx="8305800" cy="413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hteck 1">
            <a:extLst>
              <a:ext uri="{FF2B5EF4-FFF2-40B4-BE49-F238E27FC236}">
                <a16:creationId xmlns:a16="http://schemas.microsoft.com/office/drawing/2014/main" id="{5A35FF60-C706-345C-6305-D24B3B0EBF16}"/>
              </a:ext>
            </a:extLst>
          </p:cNvPr>
          <p:cNvSpPr/>
          <p:nvPr/>
        </p:nvSpPr>
        <p:spPr>
          <a:xfrm>
            <a:off x="541338" y="0"/>
            <a:ext cx="8604250" cy="4365625"/>
          </a:xfrm>
          <a:prstGeom prst="rect">
            <a:avLst/>
          </a:prstGeom>
          <a:solidFill>
            <a:schemeClr val="bg1">
              <a:alpha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de-DE" dirty="0"/>
          </a:p>
        </p:txBody>
      </p:sp>
      <p:sp>
        <p:nvSpPr>
          <p:cNvPr id="4100" name="Rectangle 3">
            <a:extLst>
              <a:ext uri="{FF2B5EF4-FFF2-40B4-BE49-F238E27FC236}">
                <a16:creationId xmlns:a16="http://schemas.microsoft.com/office/drawing/2014/main" id="{5E0BF380-AA0F-83F2-815D-FC4565A712F2}"/>
              </a:ext>
            </a:extLst>
          </p:cNvPr>
          <p:cNvSpPr>
            <a:spLocks noGrp="1" noChangeArrowheads="1"/>
          </p:cNvSpPr>
          <p:nvPr>
            <p:ph type="subTitle" idx="1"/>
          </p:nvPr>
        </p:nvSpPr>
        <p:spPr>
          <a:xfrm>
            <a:off x="684213" y="3213100"/>
            <a:ext cx="8280400" cy="720725"/>
          </a:xfrm>
        </p:spPr>
        <p:txBody>
          <a:bodyPr/>
          <a:lstStyle/>
          <a:p>
            <a:pPr eaLnBrk="1" hangingPunct="1"/>
            <a:r>
              <a:rPr lang="de-DE" altLang="de-DE" sz="1800"/>
              <a:t>Von Katja Hutter</a:t>
            </a:r>
          </a:p>
          <a:p>
            <a:pPr eaLnBrk="1" hangingPunct="1"/>
            <a:endParaRPr lang="de-DE" altLang="de-DE" sz="2800"/>
          </a:p>
        </p:txBody>
      </p:sp>
      <p:sp>
        <p:nvSpPr>
          <p:cNvPr id="4101" name="Rectangle 2">
            <a:extLst>
              <a:ext uri="{FF2B5EF4-FFF2-40B4-BE49-F238E27FC236}">
                <a16:creationId xmlns:a16="http://schemas.microsoft.com/office/drawing/2014/main" id="{B3ACE60D-591C-647E-10B4-95EE5087B233}"/>
              </a:ext>
            </a:extLst>
          </p:cNvPr>
          <p:cNvSpPr>
            <a:spLocks noGrp="1" noChangeArrowheads="1"/>
          </p:cNvSpPr>
          <p:nvPr>
            <p:ph type="ctrTitle"/>
          </p:nvPr>
        </p:nvSpPr>
        <p:spPr>
          <a:xfrm>
            <a:off x="684213" y="1952625"/>
            <a:ext cx="8280400" cy="1081088"/>
          </a:xfrm>
        </p:spPr>
        <p:txBody>
          <a:bodyPr/>
          <a:lstStyle/>
          <a:p>
            <a:pPr eaLnBrk="1" hangingPunct="1"/>
            <a:r>
              <a:rPr lang="de-DE" altLang="de-DE"/>
              <a:t>Informationen zum „Bauturbo“ – </a:t>
            </a:r>
            <a:br>
              <a:rPr lang="de-DE" altLang="de-DE"/>
            </a:br>
            <a:r>
              <a:rPr lang="de-DE" altLang="de-DE" sz="2800" b="0"/>
              <a:t>Betrachtung von Seiten des Naturschutzes</a:t>
            </a:r>
            <a:endParaRPr lang="de-DE" altLang="de-DE" b="0"/>
          </a:p>
        </p:txBody>
      </p:sp>
      <p:sp>
        <p:nvSpPr>
          <p:cNvPr id="4" name="Rectangle 2">
            <a:extLst>
              <a:ext uri="{FF2B5EF4-FFF2-40B4-BE49-F238E27FC236}">
                <a16:creationId xmlns:a16="http://schemas.microsoft.com/office/drawing/2014/main" id="{A7039452-21C5-A8E1-FCC8-78203485BC86}"/>
              </a:ext>
            </a:extLst>
          </p:cNvPr>
          <p:cNvSpPr txBox="1">
            <a:spLocks noChangeArrowheads="1"/>
          </p:cNvSpPr>
          <p:nvPr/>
        </p:nvSpPr>
        <p:spPr bwMode="auto">
          <a:xfrm>
            <a:off x="3384550" y="5060950"/>
            <a:ext cx="5394325" cy="636588"/>
          </a:xfrm>
          <a:prstGeom prst="rect">
            <a:avLst/>
          </a:prstGeom>
          <a:noFill/>
          <a:ln w="9525">
            <a:noFill/>
            <a:miter lim="800000"/>
            <a:headEnd/>
            <a:tailEnd/>
          </a:ln>
        </p:spPr>
        <p:txBody>
          <a:bodyPr anchor="ctr"/>
          <a:lstStyle>
            <a:lvl1pPr algn="r">
              <a:defRPr sz="4700" b="0">
                <a:solidFill>
                  <a:srgbClr val="FF0000"/>
                </a:solidFill>
                <a:latin typeface="Zurich LtCn BT" pitchFamily="34" charset="0"/>
              </a:defRPr>
            </a:lvl1pPr>
          </a:lstStyle>
          <a:p>
            <a:pPr>
              <a:defRPr/>
            </a:pPr>
            <a:r>
              <a:rPr lang="de-DE" sz="3900" b="1" kern="0" dirty="0">
                <a:solidFill>
                  <a:schemeClr val="tx1"/>
                </a:solidFill>
                <a:latin typeface="+mj-lt"/>
                <a:ea typeface="+mj-ea"/>
                <a:cs typeface="+mj-cs"/>
              </a:rPr>
              <a:t>Umwelt</a:t>
            </a:r>
            <a:endParaRPr lang="de-DE" sz="3900" kern="0" dirty="0">
              <a:solidFill>
                <a:schemeClr val="tx1"/>
              </a:solidFill>
              <a:latin typeface="+mj-lt"/>
              <a:ea typeface="+mj-ea"/>
              <a:cs typeface="+mj-cs"/>
            </a:endParaRPr>
          </a:p>
        </p:txBody>
      </p:sp>
      <p:sp>
        <p:nvSpPr>
          <p:cNvPr id="5" name="Rectangle 2">
            <a:extLst>
              <a:ext uri="{FF2B5EF4-FFF2-40B4-BE49-F238E27FC236}">
                <a16:creationId xmlns:a16="http://schemas.microsoft.com/office/drawing/2014/main" id="{0C684D28-D14A-F1B6-D23F-D37463F931BF}"/>
              </a:ext>
            </a:extLst>
          </p:cNvPr>
          <p:cNvSpPr txBox="1">
            <a:spLocks noChangeArrowheads="1"/>
          </p:cNvSpPr>
          <p:nvPr/>
        </p:nvSpPr>
        <p:spPr bwMode="auto">
          <a:xfrm>
            <a:off x="3708400" y="5694363"/>
            <a:ext cx="5072063" cy="287337"/>
          </a:xfrm>
          <a:prstGeom prst="rect">
            <a:avLst/>
          </a:prstGeom>
          <a:noFill/>
          <a:ln w="9525">
            <a:noFill/>
            <a:miter lim="800000"/>
            <a:headEnd/>
            <a:tailEnd/>
          </a:ln>
        </p:spPr>
        <p:txBody>
          <a:bodyPr anchor="ctr"/>
          <a:lstStyle>
            <a:lvl1pPr algn="r">
              <a:defRPr sz="4700" b="0">
                <a:solidFill>
                  <a:srgbClr val="FF0000"/>
                </a:solidFill>
                <a:latin typeface="Zurich LtCn BT" pitchFamily="34" charset="0"/>
              </a:defRPr>
            </a:lvl1pPr>
          </a:lstStyle>
          <a:p>
            <a:pPr>
              <a:defRPr/>
            </a:pPr>
            <a:r>
              <a:rPr lang="de-DE" sz="1800" b="1" kern="0" dirty="0">
                <a:solidFill>
                  <a:schemeClr val="tx1"/>
                </a:solidFill>
                <a:latin typeface="+mj-lt"/>
                <a:ea typeface="+mj-ea"/>
                <a:cs typeface="+mj-cs"/>
              </a:rPr>
              <a:t>landkreis-pfaffenhofen</a:t>
            </a:r>
            <a:r>
              <a:rPr lang="de-DE" sz="1800" kern="0" dirty="0">
                <a:solidFill>
                  <a:schemeClr val="tx1"/>
                </a:solidFill>
                <a:latin typeface="+mj-lt"/>
                <a:ea typeface="+mj-ea"/>
                <a:cs typeface="+mj-cs"/>
              </a:rPr>
              <a:t>.de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393E42B6-6B18-A911-2044-D0DC2434E4A3}"/>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31A4C76E-6123-2C3A-8990-588932053A47}"/>
              </a:ext>
            </a:extLst>
          </p:cNvPr>
          <p:cNvSpPr>
            <a:spLocks noGrp="1"/>
          </p:cNvSpPr>
          <p:nvPr>
            <p:ph type="ftr" sz="quarter" idx="11"/>
          </p:nvPr>
        </p:nvSpPr>
        <p:spPr/>
        <p:txBody>
          <a:bodyPr/>
          <a:lstStyle/>
          <a:p>
            <a:pPr>
              <a:defRPr/>
            </a:pPr>
            <a:r>
              <a:rPr lang="de-DE" dirty="0"/>
              <a:t>Katja Hutter</a:t>
            </a:r>
          </a:p>
        </p:txBody>
      </p:sp>
      <p:sp>
        <p:nvSpPr>
          <p:cNvPr id="6148" name="Foliennummernplatzhalter 5">
            <a:extLst>
              <a:ext uri="{FF2B5EF4-FFF2-40B4-BE49-F238E27FC236}">
                <a16:creationId xmlns:a16="http://schemas.microsoft.com/office/drawing/2014/main" id="{95A2B98E-9428-B924-5079-F7594E4300D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A954B8D3-6360-48AD-90E9-73B75BF9F295}" type="slidenum">
              <a:rPr lang="de-DE" altLang="de-DE" sz="1200" smtClean="0">
                <a:solidFill>
                  <a:srgbClr val="7F7F7F"/>
                </a:solidFill>
              </a:rPr>
              <a:pPr>
                <a:spcBef>
                  <a:spcPct val="0"/>
                </a:spcBef>
              </a:pPr>
              <a:t>2</a:t>
            </a:fld>
            <a:endParaRPr lang="de-DE" altLang="de-DE" sz="1200">
              <a:solidFill>
                <a:srgbClr val="7F7F7F"/>
              </a:solidFill>
            </a:endParaRPr>
          </a:p>
        </p:txBody>
      </p:sp>
      <p:sp>
        <p:nvSpPr>
          <p:cNvPr id="6149" name="Rectangle 2">
            <a:extLst>
              <a:ext uri="{FF2B5EF4-FFF2-40B4-BE49-F238E27FC236}">
                <a16:creationId xmlns:a16="http://schemas.microsoft.com/office/drawing/2014/main" id="{59613CBB-BAE3-22E9-8AE3-5C27CD330B45}"/>
              </a:ext>
            </a:extLst>
          </p:cNvPr>
          <p:cNvSpPr>
            <a:spLocks noGrp="1" noChangeArrowheads="1"/>
          </p:cNvSpPr>
          <p:nvPr>
            <p:ph type="title"/>
          </p:nvPr>
        </p:nvSpPr>
        <p:spPr/>
        <p:txBody>
          <a:bodyPr/>
          <a:lstStyle/>
          <a:p>
            <a:pPr eaLnBrk="1" hangingPunct="1"/>
            <a:r>
              <a:rPr lang="de-DE" altLang="de-DE"/>
              <a:t>Was ist der „Bauturbo“?</a:t>
            </a:r>
          </a:p>
        </p:txBody>
      </p:sp>
      <p:sp>
        <p:nvSpPr>
          <p:cNvPr id="6150" name="Rectangle 3">
            <a:extLst>
              <a:ext uri="{FF2B5EF4-FFF2-40B4-BE49-F238E27FC236}">
                <a16:creationId xmlns:a16="http://schemas.microsoft.com/office/drawing/2014/main" id="{221DE27E-458A-8979-6480-D162C6EB6DBC}"/>
              </a:ext>
            </a:extLst>
          </p:cNvPr>
          <p:cNvSpPr>
            <a:spLocks noGrp="1" noChangeArrowheads="1"/>
          </p:cNvSpPr>
          <p:nvPr>
            <p:ph type="body" idx="1"/>
          </p:nvPr>
        </p:nvSpPr>
        <p:spPr/>
        <p:txBody>
          <a:bodyPr/>
          <a:lstStyle/>
          <a:p>
            <a:pPr eaLnBrk="1" hangingPunct="1">
              <a:defRPr/>
            </a:pPr>
            <a:r>
              <a:rPr lang="de-DE" sz="1800" b="1" dirty="0"/>
              <a:t>- Ziel der Politik: </a:t>
            </a:r>
            <a:r>
              <a:rPr lang="de-DE" sz="1800" dirty="0"/>
              <a:t>Schnellerer und einfacherer Wohnungsbau</a:t>
            </a:r>
          </a:p>
          <a:p>
            <a:pPr lvl="1" eaLnBrk="1" hangingPunct="1">
              <a:defRPr/>
            </a:pPr>
            <a:r>
              <a:rPr lang="de-DE" sz="1800" dirty="0"/>
              <a:t>Entlastung kommunaler Verfahren</a:t>
            </a:r>
          </a:p>
          <a:p>
            <a:pPr lvl="1" eaLnBrk="1" hangingPunct="1">
              <a:defRPr/>
            </a:pPr>
            <a:r>
              <a:rPr lang="de-DE" sz="1800" dirty="0"/>
              <a:t>Beschleunigung von Planungen</a:t>
            </a:r>
          </a:p>
          <a:p>
            <a:pPr lvl="1" eaLnBrk="1" hangingPunct="1">
              <a:defRPr/>
            </a:pPr>
            <a:r>
              <a:rPr lang="de-DE" sz="1800" dirty="0"/>
              <a:t>Erhöhung der Flexibilität bei gegebenem Wohnraumbedarf</a:t>
            </a:r>
          </a:p>
          <a:p>
            <a:pPr lvl="1" eaLnBrk="1" hangingPunct="1">
              <a:defRPr/>
            </a:pPr>
            <a:r>
              <a:rPr lang="de-DE" sz="1800" dirty="0"/>
              <a:t>Bürokratieabbau</a:t>
            </a:r>
          </a:p>
          <a:p>
            <a:pPr lvl="1" eaLnBrk="1" hangingPunct="1">
              <a:defRPr/>
            </a:pPr>
            <a:endParaRPr lang="de-DE" sz="1800" dirty="0"/>
          </a:p>
          <a:p>
            <a:pPr eaLnBrk="1" hangingPunct="1">
              <a:defRPr/>
            </a:pPr>
            <a:r>
              <a:rPr lang="de-DE" sz="1800" b="1" dirty="0"/>
              <a:t>- Umsetzung: </a:t>
            </a:r>
            <a:r>
              <a:rPr lang="de-DE" sz="1800" dirty="0"/>
              <a:t>Deutscher Bundestag hat Gesetz zur Beschleunigung des Wohnungsbaus und zur Wohnraumsicherung (umgangssprachlich „</a:t>
            </a:r>
            <a:r>
              <a:rPr lang="de-DE" sz="1800" dirty="0" err="1"/>
              <a:t>Bauturbo</a:t>
            </a:r>
            <a:r>
              <a:rPr lang="de-DE" sz="1800" dirty="0"/>
              <a:t>“ genannt) beschlossen (vgl. § 246e BauGB) </a:t>
            </a:r>
            <a:r>
              <a:rPr lang="de-DE" sz="1800" dirty="0">
                <a:sym typeface="Wingdings" panose="05000000000000000000" pitchFamily="2" charset="2"/>
              </a:rPr>
              <a:t> ermöglicht </a:t>
            </a:r>
            <a:r>
              <a:rPr lang="de-DE" sz="1800" dirty="0"/>
              <a:t>unter bestimmten Voraussetzungen</a:t>
            </a:r>
            <a:r>
              <a:rPr lang="de-DE" sz="1800" dirty="0">
                <a:sym typeface="Wingdings" panose="05000000000000000000" pitchFamily="2" charset="2"/>
              </a:rPr>
              <a:t> Abweichung von den </a:t>
            </a:r>
            <a:r>
              <a:rPr lang="de-DE" sz="1800" dirty="0"/>
              <a:t>Vorgaben des </a:t>
            </a:r>
            <a:r>
              <a:rPr lang="de-DE" sz="1800" dirty="0" err="1"/>
              <a:t>BauGBs</a:t>
            </a:r>
            <a:r>
              <a:rPr lang="de-DE" sz="1800" dirty="0"/>
              <a:t> insbesondere bezüglich des Erfordernisses einer Bauleitplanung</a:t>
            </a:r>
          </a:p>
          <a:p>
            <a:pPr marL="0" indent="0" eaLnBrk="1" hangingPunct="1">
              <a:defRPr/>
            </a:pPr>
            <a:r>
              <a:rPr lang="de-DE" sz="1800" dirty="0"/>
              <a:t>Zeitliche Befristung: Vom 30.Oktober 2025 bis Ende 2030 („Experimentierklausel“)</a:t>
            </a:r>
          </a:p>
          <a:p>
            <a:pPr eaLnBrk="1" hangingPunct="1">
              <a:defRPr/>
            </a:pPr>
            <a:endParaRPr lang="de-DE" altLang="de-DE" sz="2000" dirty="0"/>
          </a:p>
        </p:txBody>
      </p:sp>
      <p:pic>
        <p:nvPicPr>
          <p:cNvPr id="2" name="Picture 4" descr="Neue Gesetze für Online-Dienste | PMPG">
            <a:extLst>
              <a:ext uri="{FF2B5EF4-FFF2-40B4-BE49-F238E27FC236}">
                <a16:creationId xmlns:a16="http://schemas.microsoft.com/office/drawing/2014/main" id="{64175691-A0E0-0432-FC86-61868C4EE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2500" y="1101725"/>
            <a:ext cx="166211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5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5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5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5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50">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150">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15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BB94F012-23F5-DBAE-0207-D5BA0A871206}"/>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253C5667-1D8A-E201-521E-CC0CB69D7E9C}"/>
              </a:ext>
            </a:extLst>
          </p:cNvPr>
          <p:cNvSpPr>
            <a:spLocks noGrp="1"/>
          </p:cNvSpPr>
          <p:nvPr>
            <p:ph type="ftr" sz="quarter" idx="11"/>
          </p:nvPr>
        </p:nvSpPr>
        <p:spPr/>
        <p:txBody>
          <a:bodyPr/>
          <a:lstStyle/>
          <a:p>
            <a:pPr>
              <a:defRPr/>
            </a:pPr>
            <a:r>
              <a:rPr lang="de-DE" dirty="0"/>
              <a:t>Katja Hutter</a:t>
            </a:r>
          </a:p>
        </p:txBody>
      </p:sp>
      <p:sp>
        <p:nvSpPr>
          <p:cNvPr id="8196" name="Foliennummernplatzhalter 5">
            <a:extLst>
              <a:ext uri="{FF2B5EF4-FFF2-40B4-BE49-F238E27FC236}">
                <a16:creationId xmlns:a16="http://schemas.microsoft.com/office/drawing/2014/main" id="{E444B34B-6B07-9A75-01B0-3961ECC7E11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118A6538-8876-4337-87D8-FE57E1B6FEEE}" type="slidenum">
              <a:rPr lang="de-DE" altLang="de-DE" sz="1200" smtClean="0">
                <a:solidFill>
                  <a:srgbClr val="7F7F7F"/>
                </a:solidFill>
              </a:rPr>
              <a:pPr>
                <a:spcBef>
                  <a:spcPct val="0"/>
                </a:spcBef>
              </a:pPr>
              <a:t>3</a:t>
            </a:fld>
            <a:endParaRPr lang="de-DE" altLang="de-DE" sz="1200">
              <a:solidFill>
                <a:srgbClr val="7F7F7F"/>
              </a:solidFill>
            </a:endParaRPr>
          </a:p>
        </p:txBody>
      </p:sp>
      <p:sp>
        <p:nvSpPr>
          <p:cNvPr id="8197" name="Rectangle 2">
            <a:extLst>
              <a:ext uri="{FF2B5EF4-FFF2-40B4-BE49-F238E27FC236}">
                <a16:creationId xmlns:a16="http://schemas.microsoft.com/office/drawing/2014/main" id="{B704BB2D-7307-C64E-8B2B-B39188BAA127}"/>
              </a:ext>
            </a:extLst>
          </p:cNvPr>
          <p:cNvSpPr>
            <a:spLocks noGrp="1" noChangeArrowheads="1"/>
          </p:cNvSpPr>
          <p:nvPr>
            <p:ph type="title"/>
          </p:nvPr>
        </p:nvSpPr>
        <p:spPr/>
        <p:txBody>
          <a:bodyPr/>
          <a:lstStyle/>
          <a:p>
            <a:pPr eaLnBrk="1" hangingPunct="1"/>
            <a:r>
              <a:rPr lang="de-DE" altLang="de-DE"/>
              <a:t>Fiktiver Beispielfall – zum bisherigen Ablauf</a:t>
            </a:r>
          </a:p>
        </p:txBody>
      </p:sp>
      <p:pic>
        <p:nvPicPr>
          <p:cNvPr id="8198" name="Grafik 2">
            <a:extLst>
              <a:ext uri="{FF2B5EF4-FFF2-40B4-BE49-F238E27FC236}">
                <a16:creationId xmlns:a16="http://schemas.microsoft.com/office/drawing/2014/main" id="{75419EE6-51E2-E7CF-4FB4-0A1A4D3D26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970088"/>
            <a:ext cx="4713288"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reihandform: Form 3">
            <a:extLst>
              <a:ext uri="{FF2B5EF4-FFF2-40B4-BE49-F238E27FC236}">
                <a16:creationId xmlns:a16="http://schemas.microsoft.com/office/drawing/2014/main" id="{2D955650-D07F-AB18-1E74-30C0EA1D885E}"/>
              </a:ext>
            </a:extLst>
          </p:cNvPr>
          <p:cNvSpPr/>
          <p:nvPr/>
        </p:nvSpPr>
        <p:spPr>
          <a:xfrm>
            <a:off x="3640138" y="3117850"/>
            <a:ext cx="1143000" cy="3062288"/>
          </a:xfrm>
          <a:custGeom>
            <a:avLst/>
            <a:gdLst>
              <a:gd name="connsiteX0" fmla="*/ 785813 w 1143000"/>
              <a:gd name="connsiteY0" fmla="*/ 0 h 3062287"/>
              <a:gd name="connsiteX1" fmla="*/ 919163 w 1143000"/>
              <a:gd name="connsiteY1" fmla="*/ 52387 h 3062287"/>
              <a:gd name="connsiteX2" fmla="*/ 657225 w 1143000"/>
              <a:gd name="connsiteY2" fmla="*/ 804862 h 3062287"/>
              <a:gd name="connsiteX3" fmla="*/ 1143000 w 1143000"/>
              <a:gd name="connsiteY3" fmla="*/ 1323975 h 3062287"/>
              <a:gd name="connsiteX4" fmla="*/ 752475 w 1143000"/>
              <a:gd name="connsiteY4" fmla="*/ 3000375 h 3062287"/>
              <a:gd name="connsiteX5" fmla="*/ 604838 w 1143000"/>
              <a:gd name="connsiteY5" fmla="*/ 3033712 h 3062287"/>
              <a:gd name="connsiteX6" fmla="*/ 261938 w 1143000"/>
              <a:gd name="connsiteY6" fmla="*/ 3062287 h 3062287"/>
              <a:gd name="connsiteX7" fmla="*/ 147638 w 1143000"/>
              <a:gd name="connsiteY7" fmla="*/ 3005137 h 3062287"/>
              <a:gd name="connsiteX8" fmla="*/ 52388 w 1143000"/>
              <a:gd name="connsiteY8" fmla="*/ 1857375 h 3062287"/>
              <a:gd name="connsiteX9" fmla="*/ 0 w 1143000"/>
              <a:gd name="connsiteY9" fmla="*/ 938212 h 3062287"/>
              <a:gd name="connsiteX10" fmla="*/ 52388 w 1143000"/>
              <a:gd name="connsiteY10" fmla="*/ 942975 h 3062287"/>
              <a:gd name="connsiteX11" fmla="*/ 242888 w 1143000"/>
              <a:gd name="connsiteY11" fmla="*/ 323850 h 3062287"/>
              <a:gd name="connsiteX12" fmla="*/ 571500 w 1143000"/>
              <a:gd name="connsiteY12" fmla="*/ 609600 h 3062287"/>
              <a:gd name="connsiteX13" fmla="*/ 785813 w 1143000"/>
              <a:gd name="connsiteY13" fmla="*/ 0 h 306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3000" h="3062287">
                <a:moveTo>
                  <a:pt x="785813" y="0"/>
                </a:moveTo>
                <a:lnTo>
                  <a:pt x="919163" y="52387"/>
                </a:lnTo>
                <a:lnTo>
                  <a:pt x="657225" y="804862"/>
                </a:lnTo>
                <a:lnTo>
                  <a:pt x="1143000" y="1323975"/>
                </a:lnTo>
                <a:lnTo>
                  <a:pt x="752475" y="3000375"/>
                </a:lnTo>
                <a:lnTo>
                  <a:pt x="604838" y="3033712"/>
                </a:lnTo>
                <a:lnTo>
                  <a:pt x="261938" y="3062287"/>
                </a:lnTo>
                <a:lnTo>
                  <a:pt x="147638" y="3005137"/>
                </a:lnTo>
                <a:lnTo>
                  <a:pt x="52388" y="1857375"/>
                </a:lnTo>
                <a:lnTo>
                  <a:pt x="0" y="938212"/>
                </a:lnTo>
                <a:lnTo>
                  <a:pt x="52388" y="942975"/>
                </a:lnTo>
                <a:lnTo>
                  <a:pt x="242888" y="323850"/>
                </a:lnTo>
                <a:lnTo>
                  <a:pt x="571500" y="609600"/>
                </a:lnTo>
                <a:lnTo>
                  <a:pt x="785813" y="0"/>
                </a:lnTo>
                <a:close/>
              </a:path>
            </a:pathLst>
          </a:cu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de-DE" dirty="0"/>
          </a:p>
        </p:txBody>
      </p:sp>
      <p:pic>
        <p:nvPicPr>
          <p:cNvPr id="5" name="Picture 10" descr="Stick Figure House Vector Art, Icons, and Graphics for Free Download">
            <a:extLst>
              <a:ext uri="{FF2B5EF4-FFF2-40B4-BE49-F238E27FC236}">
                <a16:creationId xmlns:a16="http://schemas.microsoft.com/office/drawing/2014/main" id="{4003A7A5-C585-F4D1-9476-B83A09AC33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1093" t="12328" r="32851" b="12410"/>
          <a:stretch>
            <a:fillRect/>
          </a:stretch>
        </p:blipFill>
        <p:spPr bwMode="auto">
          <a:xfrm>
            <a:off x="3790950" y="3532188"/>
            <a:ext cx="439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3.700+ Fotos, Bilder und lizenzfreie Bilder zu Stick Figure Thinking -  iStock">
            <a:extLst>
              <a:ext uri="{FF2B5EF4-FFF2-40B4-BE49-F238E27FC236}">
                <a16:creationId xmlns:a16="http://schemas.microsoft.com/office/drawing/2014/main" id="{9737BF62-669C-6C44-92C3-93085AEC22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0963" y="3727450"/>
            <a:ext cx="925512"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Inhaltsplatzhalter 2">
            <a:extLst>
              <a:ext uri="{FF2B5EF4-FFF2-40B4-BE49-F238E27FC236}">
                <a16:creationId xmlns:a16="http://schemas.microsoft.com/office/drawing/2014/main" id="{4AEEEC62-E47A-3A60-E458-63788F7FBA84}"/>
              </a:ext>
            </a:extLst>
          </p:cNvPr>
          <p:cNvSpPr txBox="1">
            <a:spLocks noChangeArrowheads="1"/>
          </p:cNvSpPr>
          <p:nvPr/>
        </p:nvSpPr>
        <p:spPr bwMode="auto">
          <a:xfrm>
            <a:off x="6332538" y="5411788"/>
            <a:ext cx="1706562"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685800" indent="-22860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eaLnBrk="1" hangingPunct="1">
              <a:lnSpc>
                <a:spcPct val="90000"/>
              </a:lnSpc>
              <a:spcBef>
                <a:spcPts val="1000"/>
              </a:spcBef>
            </a:pPr>
            <a:r>
              <a:rPr lang="de-DE" altLang="de-DE" sz="2000"/>
              <a:t>Herr Bernd Baumeister </a:t>
            </a:r>
          </a:p>
        </p:txBody>
      </p:sp>
      <p:pic>
        <p:nvPicPr>
          <p:cNvPr id="9" name="Picture 2" descr="Strichmännchen-Geschäftsmann-Charakter glücklich und hält die  Hausvektor-Cartoon-Illustration 2889485 Vektor Kunst bei Vecteezy">
            <a:extLst>
              <a:ext uri="{FF2B5EF4-FFF2-40B4-BE49-F238E27FC236}">
                <a16:creationId xmlns:a16="http://schemas.microsoft.com/office/drawing/2014/main" id="{2AA83995-D046-F3BD-6F00-80ABC0333BE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56475" y="2052638"/>
            <a:ext cx="974725"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Denkblase: wolkenförmig 10">
            <a:extLst>
              <a:ext uri="{FF2B5EF4-FFF2-40B4-BE49-F238E27FC236}">
                <a16:creationId xmlns:a16="http://schemas.microsoft.com/office/drawing/2014/main" id="{8DDA0FBA-ADF7-D5D4-413E-E6A1D9E67EF6}"/>
              </a:ext>
            </a:extLst>
          </p:cNvPr>
          <p:cNvSpPr/>
          <p:nvPr/>
        </p:nvSpPr>
        <p:spPr>
          <a:xfrm>
            <a:off x="7015163" y="1903413"/>
            <a:ext cx="1582737" cy="1560512"/>
          </a:xfrm>
          <a:prstGeom prst="cloudCallout">
            <a:avLst>
              <a:gd name="adj1" fmla="val -44440"/>
              <a:gd name="adj2" fmla="val 71519"/>
            </a:avLst>
          </a:prstGeom>
          <a:noFill/>
          <a:ln w="19050">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8519D003-F723-F7FB-3C23-438534946D6B}"/>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75AF6582-E3B9-9BB4-717D-438BBF85A8B3}"/>
              </a:ext>
            </a:extLst>
          </p:cNvPr>
          <p:cNvSpPr>
            <a:spLocks noGrp="1"/>
          </p:cNvSpPr>
          <p:nvPr>
            <p:ph type="ftr" sz="quarter" idx="11"/>
          </p:nvPr>
        </p:nvSpPr>
        <p:spPr/>
        <p:txBody>
          <a:bodyPr/>
          <a:lstStyle/>
          <a:p>
            <a:pPr>
              <a:defRPr/>
            </a:pPr>
            <a:r>
              <a:rPr lang="de-DE" dirty="0"/>
              <a:t>Katja Hutter</a:t>
            </a:r>
          </a:p>
        </p:txBody>
      </p:sp>
      <p:sp>
        <p:nvSpPr>
          <p:cNvPr id="10244" name="Foliennummernplatzhalter 5">
            <a:extLst>
              <a:ext uri="{FF2B5EF4-FFF2-40B4-BE49-F238E27FC236}">
                <a16:creationId xmlns:a16="http://schemas.microsoft.com/office/drawing/2014/main" id="{5E0F206F-934B-7284-A230-6AD76746879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8CE6E8A9-19D4-4A91-83C5-6B7EE2F44C46}" type="slidenum">
              <a:rPr lang="de-DE" altLang="de-DE" sz="1200" smtClean="0">
                <a:solidFill>
                  <a:srgbClr val="7F7F7F"/>
                </a:solidFill>
              </a:rPr>
              <a:pPr>
                <a:spcBef>
                  <a:spcPct val="0"/>
                </a:spcBef>
              </a:pPr>
              <a:t>4</a:t>
            </a:fld>
            <a:endParaRPr lang="de-DE" altLang="de-DE" sz="1200">
              <a:solidFill>
                <a:srgbClr val="7F7F7F"/>
              </a:solidFill>
            </a:endParaRPr>
          </a:p>
        </p:txBody>
      </p:sp>
      <p:sp>
        <p:nvSpPr>
          <p:cNvPr id="10245" name="Rectangle 2">
            <a:extLst>
              <a:ext uri="{FF2B5EF4-FFF2-40B4-BE49-F238E27FC236}">
                <a16:creationId xmlns:a16="http://schemas.microsoft.com/office/drawing/2014/main" id="{16E55DBD-DF00-3C89-5906-A628BB6C30B6}"/>
              </a:ext>
            </a:extLst>
          </p:cNvPr>
          <p:cNvSpPr>
            <a:spLocks noGrp="1" noChangeArrowheads="1"/>
          </p:cNvSpPr>
          <p:nvPr>
            <p:ph type="title"/>
          </p:nvPr>
        </p:nvSpPr>
        <p:spPr/>
        <p:txBody>
          <a:bodyPr/>
          <a:lstStyle/>
          <a:p>
            <a:pPr eaLnBrk="1" hangingPunct="1"/>
            <a:r>
              <a:rPr lang="de-DE" altLang="de-DE"/>
              <a:t>Fiktiver Beispielfall – zum bisherigen Ablauf</a:t>
            </a:r>
          </a:p>
        </p:txBody>
      </p:sp>
      <p:sp>
        <p:nvSpPr>
          <p:cNvPr id="2" name="Rectangle 3">
            <a:extLst>
              <a:ext uri="{FF2B5EF4-FFF2-40B4-BE49-F238E27FC236}">
                <a16:creationId xmlns:a16="http://schemas.microsoft.com/office/drawing/2014/main" id="{776A2F04-D367-0B79-0D7C-8CA17E433DE9}"/>
              </a:ext>
            </a:extLst>
          </p:cNvPr>
          <p:cNvSpPr txBox="1">
            <a:spLocks noChangeArrowheads="1"/>
          </p:cNvSpPr>
          <p:nvPr/>
        </p:nvSpPr>
        <p:spPr bwMode="auto">
          <a:xfrm>
            <a:off x="3348038" y="1952625"/>
            <a:ext cx="5616575"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r>
              <a:rPr lang="de-DE" altLang="de-DE" sz="1800"/>
              <a:t>1. Einschätzung der Bauverwaltung zum Bauantrag:</a:t>
            </a:r>
          </a:p>
          <a:p>
            <a:r>
              <a:rPr lang="de-DE" altLang="de-DE" sz="1800"/>
              <a:t>Fläche befindet sich im Außenbereich,</a:t>
            </a:r>
          </a:p>
          <a:p>
            <a:r>
              <a:rPr lang="de-DE" altLang="de-DE" sz="1800">
                <a:solidFill>
                  <a:srgbClr val="FF0000"/>
                </a:solidFill>
              </a:rPr>
              <a:t>keine Privilegierung für Vorhaben gegeben.</a:t>
            </a:r>
          </a:p>
          <a:p>
            <a:r>
              <a:rPr lang="de-DE" altLang="de-DE" sz="1800">
                <a:sym typeface="Wingdings" panose="05000000000000000000" pitchFamily="2" charset="2"/>
              </a:rPr>
              <a:t> </a:t>
            </a:r>
            <a:r>
              <a:rPr lang="de-DE" altLang="de-DE" sz="1800"/>
              <a:t>Bisherige Lösung = Bauleitplanung</a:t>
            </a:r>
          </a:p>
        </p:txBody>
      </p:sp>
      <p:pic>
        <p:nvPicPr>
          <p:cNvPr id="8" name="Picture 8" descr="Gemeinde Ursberg - Bauleitplanung - Öffentlichkeits- und Trägerbeteiligung">
            <a:extLst>
              <a:ext uri="{FF2B5EF4-FFF2-40B4-BE49-F238E27FC236}">
                <a16:creationId xmlns:a16="http://schemas.microsoft.com/office/drawing/2014/main" id="{6C7D06FA-4E77-154C-DA52-1FEDD51297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3925" y="3789363"/>
            <a:ext cx="2944813" cy="196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6" descr="Vektor-Uhr-Symbol 349744 Vektor Kunst bei Vecteezy">
            <a:extLst>
              <a:ext uri="{FF2B5EF4-FFF2-40B4-BE49-F238E27FC236}">
                <a16:creationId xmlns:a16="http://schemas.microsoft.com/office/drawing/2014/main" id="{EE7A5047-F7E3-65EB-D782-9DB3E4A292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7550" y="3768725"/>
            <a:ext cx="7874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315.300+ Grafiken und lizenzfreie Illustrationen zu Geld Geldscheine Und  Währungen - iStock">
            <a:extLst>
              <a:ext uri="{FF2B5EF4-FFF2-40B4-BE49-F238E27FC236}">
                <a16:creationId xmlns:a16="http://schemas.microsoft.com/office/drawing/2014/main" id="{2781B04F-2A64-1D09-1277-ACCBC9E6A4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8514" t="51476" r="10732" b="5591"/>
          <a:stretch>
            <a:fillRect/>
          </a:stretch>
        </p:blipFill>
        <p:spPr bwMode="auto">
          <a:xfrm>
            <a:off x="6875463" y="4910138"/>
            <a:ext cx="11715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Grafik 13">
            <a:extLst>
              <a:ext uri="{FF2B5EF4-FFF2-40B4-BE49-F238E27FC236}">
                <a16:creationId xmlns:a16="http://schemas.microsoft.com/office/drawing/2014/main" id="{E460C896-F911-E89C-96AF-E4B442E0BD0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3913" y="1973263"/>
            <a:ext cx="2376487" cy="379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11.800+ Bilder und lizenzfreie Stockfotos zu Mind Map - iStock">
            <a:extLst>
              <a:ext uri="{FF2B5EF4-FFF2-40B4-BE49-F238E27FC236}">
                <a16:creationId xmlns:a16="http://schemas.microsoft.com/office/drawing/2014/main" id="{47F70204-24E7-6D16-56B8-660B98455C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924050"/>
            <a:ext cx="3608388"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8" name="Datumsplatzhalter 3">
            <a:extLst>
              <a:ext uri="{FF2B5EF4-FFF2-40B4-BE49-F238E27FC236}">
                <a16:creationId xmlns:a16="http://schemas.microsoft.com/office/drawing/2014/main" id="{1950FDD2-5D3C-D2BE-8BAF-B4448D392745}"/>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511F9486-23BE-E032-6916-251AE4994C0D}"/>
              </a:ext>
            </a:extLst>
          </p:cNvPr>
          <p:cNvSpPr>
            <a:spLocks noGrp="1"/>
          </p:cNvSpPr>
          <p:nvPr>
            <p:ph type="ftr" sz="quarter" idx="11"/>
          </p:nvPr>
        </p:nvSpPr>
        <p:spPr/>
        <p:txBody>
          <a:bodyPr/>
          <a:lstStyle/>
          <a:p>
            <a:pPr>
              <a:defRPr/>
            </a:pPr>
            <a:r>
              <a:rPr lang="de-DE" dirty="0"/>
              <a:t>Katja Hutter</a:t>
            </a:r>
          </a:p>
        </p:txBody>
      </p:sp>
      <p:sp>
        <p:nvSpPr>
          <p:cNvPr id="12293" name="Foliennummernplatzhalter 5">
            <a:extLst>
              <a:ext uri="{FF2B5EF4-FFF2-40B4-BE49-F238E27FC236}">
                <a16:creationId xmlns:a16="http://schemas.microsoft.com/office/drawing/2014/main" id="{66FE3BAD-817A-AC3E-9500-F659BBAE7FE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B08689FF-AC21-4218-ABCD-9E77ED3A65F5}" type="slidenum">
              <a:rPr lang="de-DE" altLang="de-DE" sz="1200" smtClean="0">
                <a:solidFill>
                  <a:srgbClr val="7F7F7F"/>
                </a:solidFill>
              </a:rPr>
              <a:pPr>
                <a:spcBef>
                  <a:spcPct val="0"/>
                </a:spcBef>
              </a:pPr>
              <a:t>5</a:t>
            </a:fld>
            <a:endParaRPr lang="de-DE" altLang="de-DE" sz="1200">
              <a:solidFill>
                <a:srgbClr val="7F7F7F"/>
              </a:solidFill>
            </a:endParaRPr>
          </a:p>
        </p:txBody>
      </p:sp>
      <p:sp>
        <p:nvSpPr>
          <p:cNvPr id="12294" name="Rectangle 2">
            <a:extLst>
              <a:ext uri="{FF2B5EF4-FFF2-40B4-BE49-F238E27FC236}">
                <a16:creationId xmlns:a16="http://schemas.microsoft.com/office/drawing/2014/main" id="{F3D1061E-4147-DB1C-5DDC-88076DDFF0EF}"/>
              </a:ext>
            </a:extLst>
          </p:cNvPr>
          <p:cNvSpPr>
            <a:spLocks noGrp="1" noChangeArrowheads="1"/>
          </p:cNvSpPr>
          <p:nvPr>
            <p:ph type="title"/>
          </p:nvPr>
        </p:nvSpPr>
        <p:spPr>
          <a:xfrm>
            <a:off x="684213" y="441325"/>
            <a:ext cx="6372225" cy="1331913"/>
          </a:xfrm>
        </p:spPr>
        <p:txBody>
          <a:bodyPr/>
          <a:lstStyle/>
          <a:p>
            <a:pPr eaLnBrk="1" hangingPunct="1"/>
            <a:r>
              <a:rPr lang="de-DE" altLang="de-DE"/>
              <a:t>Fiktiver Beispielfall –</a:t>
            </a:r>
            <a:br>
              <a:rPr lang="de-DE" altLang="de-DE"/>
            </a:br>
            <a:r>
              <a:rPr lang="de-DE" altLang="de-DE"/>
              <a:t>Veränderung durch den „Bauturbo“</a:t>
            </a:r>
          </a:p>
        </p:txBody>
      </p:sp>
      <p:sp>
        <p:nvSpPr>
          <p:cNvPr id="6150" name="Rectangle 3">
            <a:extLst>
              <a:ext uri="{FF2B5EF4-FFF2-40B4-BE49-F238E27FC236}">
                <a16:creationId xmlns:a16="http://schemas.microsoft.com/office/drawing/2014/main" id="{C8247C25-7CD4-DB8E-1FD7-083CB84439F1}"/>
              </a:ext>
            </a:extLst>
          </p:cNvPr>
          <p:cNvSpPr>
            <a:spLocks noGrp="1" noChangeArrowheads="1"/>
          </p:cNvSpPr>
          <p:nvPr>
            <p:ph type="body" idx="1"/>
          </p:nvPr>
        </p:nvSpPr>
        <p:spPr>
          <a:xfrm>
            <a:off x="4291013" y="1952625"/>
            <a:ext cx="4673600" cy="4176713"/>
          </a:xfrm>
        </p:spPr>
        <p:txBody>
          <a:bodyPr/>
          <a:lstStyle/>
          <a:p>
            <a:pPr marL="0" indent="0" eaLnBrk="1" hangingPunct="1">
              <a:defRPr/>
            </a:pPr>
            <a:r>
              <a:rPr lang="de-DE" sz="1800" dirty="0">
                <a:solidFill>
                  <a:schemeClr val="bg1">
                    <a:lumMod val="75000"/>
                  </a:schemeClr>
                </a:solidFill>
              </a:rPr>
              <a:t>1. Einschätzung der Bauverwaltung zum Bauantrag:</a:t>
            </a:r>
          </a:p>
          <a:p>
            <a:pPr marL="0" indent="0" eaLnBrk="1" hangingPunct="1">
              <a:defRPr/>
            </a:pPr>
            <a:r>
              <a:rPr lang="de-DE" sz="1800" dirty="0">
                <a:solidFill>
                  <a:schemeClr val="bg1">
                    <a:lumMod val="75000"/>
                  </a:schemeClr>
                </a:solidFill>
              </a:rPr>
              <a:t>Fläche befindet sich im Außenbereich, keine Privilegierung für Vorhaben gegeben.</a:t>
            </a:r>
          </a:p>
          <a:p>
            <a:pPr eaLnBrk="1" hangingPunct="1">
              <a:buFont typeface="Wingdings" panose="05000000000000000000" pitchFamily="2" charset="2"/>
              <a:buChar char="à"/>
              <a:defRPr/>
            </a:pPr>
            <a:r>
              <a:rPr lang="de-DE" sz="1800" dirty="0"/>
              <a:t> Nun zusätzliche Prüfung, ob der </a:t>
            </a:r>
            <a:r>
              <a:rPr lang="de-DE" sz="1800" b="1" dirty="0"/>
              <a:t>„</a:t>
            </a:r>
            <a:r>
              <a:rPr lang="de-DE" sz="1800" b="1" dirty="0" err="1"/>
              <a:t>Bauturbo</a:t>
            </a:r>
            <a:r>
              <a:rPr lang="de-DE" sz="1800" b="1" dirty="0"/>
              <a:t>“ </a:t>
            </a:r>
            <a:r>
              <a:rPr lang="de-DE" sz="1800" dirty="0"/>
              <a:t>im gegenständlichen Fall angewandt werden kann.</a:t>
            </a:r>
          </a:p>
          <a:p>
            <a:pPr marL="0" indent="0" eaLnBrk="1" hangingPunct="1">
              <a:defRPr/>
            </a:pPr>
            <a:r>
              <a:rPr lang="de-DE" sz="1800" dirty="0"/>
              <a:t>2. Falls ja, Beteiligung aller betroffenen Fachstellen um abzuklären, ob die Abweichung von § 35 BauGB für das Bauvorhaben mit öffentlichen und nachbarlichen Belangen vereinbar ist und voraussichtlich keine zusätzlich erheblichen Umweltauswirkungen zu erwarten sind.</a:t>
            </a:r>
          </a:p>
        </p:txBody>
      </p:sp>
      <p:sp>
        <p:nvSpPr>
          <p:cNvPr id="12296" name="Textfeld 2">
            <a:extLst>
              <a:ext uri="{FF2B5EF4-FFF2-40B4-BE49-F238E27FC236}">
                <a16:creationId xmlns:a16="http://schemas.microsoft.com/office/drawing/2014/main" id="{787B9979-2FAE-49F2-2841-96EAAE926149}"/>
              </a:ext>
            </a:extLst>
          </p:cNvPr>
          <p:cNvSpPr txBox="1">
            <a:spLocks noChangeArrowheads="1"/>
          </p:cNvSpPr>
          <p:nvPr/>
        </p:nvSpPr>
        <p:spPr bwMode="auto">
          <a:xfrm>
            <a:off x="3071813" y="4581525"/>
            <a:ext cx="1219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sz="1400"/>
              <a:t>Naturschutz</a:t>
            </a:r>
          </a:p>
        </p:txBody>
      </p:sp>
      <p:sp>
        <p:nvSpPr>
          <p:cNvPr id="12297" name="Textfeld 14">
            <a:extLst>
              <a:ext uri="{FF2B5EF4-FFF2-40B4-BE49-F238E27FC236}">
                <a16:creationId xmlns:a16="http://schemas.microsoft.com/office/drawing/2014/main" id="{A85309AF-361D-9667-BD4B-A55213D7F060}"/>
              </a:ext>
            </a:extLst>
          </p:cNvPr>
          <p:cNvSpPr txBox="1">
            <a:spLocks noChangeArrowheads="1"/>
          </p:cNvSpPr>
          <p:nvPr/>
        </p:nvSpPr>
        <p:spPr bwMode="auto">
          <a:xfrm>
            <a:off x="1835150" y="3421063"/>
            <a:ext cx="13636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sz="1400"/>
              <a:t>Bauverwal-tung</a:t>
            </a:r>
          </a:p>
        </p:txBody>
      </p:sp>
      <p:pic>
        <p:nvPicPr>
          <p:cNvPr id="17410" name="Picture 2" descr="Briefumschlag-Symbol oder Logo einzeln auf Zeichensymbolen,:  Stock-Vektorgrafik (Lizenzfrei) 2185716313 | Shutterstock">
            <a:extLst>
              <a:ext uri="{FF2B5EF4-FFF2-40B4-BE49-F238E27FC236}">
                <a16:creationId xmlns:a16="http://schemas.microsoft.com/office/drawing/2014/main" id="{55316BDB-F372-E624-DCF1-32C3B09930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145" t="18864" r="246" b="24487"/>
          <a:stretch>
            <a:fillRect/>
          </a:stretch>
        </p:blipFill>
        <p:spPr bwMode="auto">
          <a:xfrm>
            <a:off x="2352675" y="3716338"/>
            <a:ext cx="461963"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50">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150">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4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path" presetSubtype="0" accel="50000" decel="50000" fill="hold" nodeType="clickEffect">
                                  <p:stCondLst>
                                    <p:cond delay="0"/>
                                  </p:stCondLst>
                                  <p:childTnLst>
                                    <p:animMotion origin="layout" path="M 4.72222E-6 -2.96296E-6 L 0.04965 -2.96296E-6 C 0.07204 -2.96296E-6 0.09947 0.01736 0.09947 0.03148 L 0.09947 0.06297 " pathEditMode="relative" rAng="0" ptsTypes="AAAA">
                                      <p:cBhvr>
                                        <p:cTn id="18" dur="2000" fill="hold"/>
                                        <p:tgtEl>
                                          <p:spTgt spid="17410"/>
                                        </p:tgtEl>
                                        <p:attrNameLst>
                                          <p:attrName>ppt_x</p:attrName>
                                          <p:attrName>ppt_y</p:attrName>
                                        </p:attrNameLst>
                                      </p:cBhvr>
                                      <p:rCtr x="4965" y="31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B0C8B4FA-8A42-88C9-3921-2B665370B8E7}"/>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25EC267A-2C20-C562-1453-C7B59F181895}"/>
              </a:ext>
            </a:extLst>
          </p:cNvPr>
          <p:cNvSpPr>
            <a:spLocks noGrp="1"/>
          </p:cNvSpPr>
          <p:nvPr>
            <p:ph type="ftr" sz="quarter" idx="11"/>
          </p:nvPr>
        </p:nvSpPr>
        <p:spPr/>
        <p:txBody>
          <a:bodyPr/>
          <a:lstStyle/>
          <a:p>
            <a:pPr>
              <a:defRPr/>
            </a:pPr>
            <a:r>
              <a:rPr lang="de-DE" dirty="0"/>
              <a:t>Katja Hutter</a:t>
            </a:r>
          </a:p>
        </p:txBody>
      </p:sp>
      <p:sp>
        <p:nvSpPr>
          <p:cNvPr id="14340" name="Foliennummernplatzhalter 5">
            <a:extLst>
              <a:ext uri="{FF2B5EF4-FFF2-40B4-BE49-F238E27FC236}">
                <a16:creationId xmlns:a16="http://schemas.microsoft.com/office/drawing/2014/main" id="{3DCFB67A-B5D6-19CF-A27B-F95AD882DCA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698CE191-0B00-404F-A40B-9CC0E74AD9E8}" type="slidenum">
              <a:rPr lang="de-DE" altLang="de-DE" sz="1200" smtClean="0">
                <a:solidFill>
                  <a:srgbClr val="7F7F7F"/>
                </a:solidFill>
              </a:rPr>
              <a:pPr>
                <a:spcBef>
                  <a:spcPct val="0"/>
                </a:spcBef>
              </a:pPr>
              <a:t>6</a:t>
            </a:fld>
            <a:endParaRPr lang="de-DE" altLang="de-DE" sz="1200">
              <a:solidFill>
                <a:srgbClr val="7F7F7F"/>
              </a:solidFill>
            </a:endParaRPr>
          </a:p>
        </p:txBody>
      </p:sp>
      <p:sp>
        <p:nvSpPr>
          <p:cNvPr id="14341" name="Rectangle 2">
            <a:extLst>
              <a:ext uri="{FF2B5EF4-FFF2-40B4-BE49-F238E27FC236}">
                <a16:creationId xmlns:a16="http://schemas.microsoft.com/office/drawing/2014/main" id="{7AF2C2EA-60EA-78CC-F25C-A239838C1B88}"/>
              </a:ext>
            </a:extLst>
          </p:cNvPr>
          <p:cNvSpPr>
            <a:spLocks noGrp="1" noChangeArrowheads="1"/>
          </p:cNvSpPr>
          <p:nvPr>
            <p:ph type="title"/>
          </p:nvPr>
        </p:nvSpPr>
        <p:spPr/>
        <p:txBody>
          <a:bodyPr/>
          <a:lstStyle/>
          <a:p>
            <a:pPr eaLnBrk="1" hangingPunct="1"/>
            <a:r>
              <a:rPr lang="de-DE" altLang="de-DE"/>
              <a:t>Ablauf auf Seiten der UNB</a:t>
            </a:r>
          </a:p>
        </p:txBody>
      </p:sp>
      <p:sp>
        <p:nvSpPr>
          <p:cNvPr id="6150" name="Rectangle 3">
            <a:extLst>
              <a:ext uri="{FF2B5EF4-FFF2-40B4-BE49-F238E27FC236}">
                <a16:creationId xmlns:a16="http://schemas.microsoft.com/office/drawing/2014/main" id="{5DD386A8-66EF-D053-DC74-DD001275C67C}"/>
              </a:ext>
            </a:extLst>
          </p:cNvPr>
          <p:cNvSpPr>
            <a:spLocks noGrp="1" noChangeArrowheads="1"/>
          </p:cNvSpPr>
          <p:nvPr>
            <p:ph type="body" idx="1"/>
          </p:nvPr>
        </p:nvSpPr>
        <p:spPr>
          <a:xfrm>
            <a:off x="1173163" y="1412875"/>
            <a:ext cx="7791450" cy="4716463"/>
          </a:xfrm>
        </p:spPr>
        <p:txBody>
          <a:bodyPr/>
          <a:lstStyle/>
          <a:p>
            <a:pPr marL="457200" indent="-457200" eaLnBrk="1" hangingPunct="1">
              <a:buFontTx/>
              <a:buAutoNum type="arabicPeriod"/>
              <a:defRPr/>
            </a:pPr>
            <a:r>
              <a:rPr lang="de-DE" sz="1800" kern="100" dirty="0">
                <a:cs typeface="Times New Roman" panose="02020603050405020304" pitchFamily="18" charset="0"/>
              </a:rPr>
              <a:t>Beteiligung seitens der Bauverwaltung (mit Angabe „Bauturbofall“).</a:t>
            </a:r>
          </a:p>
          <a:p>
            <a:pPr marL="457200" indent="-457200" eaLnBrk="1" hangingPunct="1">
              <a:buFontTx/>
              <a:buAutoNum type="arabicPeriod"/>
              <a:defRPr/>
            </a:pPr>
            <a:r>
              <a:rPr lang="de-DE" sz="1800" kern="100" dirty="0">
                <a:cs typeface="Times New Roman" panose="02020603050405020304" pitchFamily="18" charset="0"/>
              </a:rPr>
              <a:t>Prüfung seitens der Unteren Naturschutzbehörde: </a:t>
            </a:r>
          </a:p>
          <a:p>
            <a:pPr lvl="1" eaLnBrk="1" hangingPunct="1">
              <a:defRPr/>
            </a:pPr>
            <a:r>
              <a:rPr lang="de-DE" sz="1800" dirty="0"/>
              <a:t>Vollständigkeit und Prüffähigkeit der Unterlagen,</a:t>
            </a:r>
          </a:p>
          <a:p>
            <a:pPr lvl="1" eaLnBrk="1" hangingPunct="1">
              <a:defRPr/>
            </a:pPr>
            <a:r>
              <a:rPr lang="de-DE" sz="1800" dirty="0"/>
              <a:t>naturschutzfachliche Prüfung (Abhandlung </a:t>
            </a:r>
            <a:r>
              <a:rPr lang="de-DE" sz="1800" kern="100" dirty="0">
                <a:cs typeface="Times New Roman" panose="02020603050405020304" pitchFamily="18" charset="0"/>
              </a:rPr>
              <a:t>der Eingriffsregelung, des Biotopschutzes, des Gebietsschutzes und des Artenschutzes), </a:t>
            </a:r>
            <a:endParaRPr lang="de-DE" sz="1800" b="1" kern="100" dirty="0">
              <a:cs typeface="Times New Roman" panose="02020603050405020304" pitchFamily="18" charset="0"/>
            </a:endParaRPr>
          </a:p>
          <a:p>
            <a:pPr lvl="1" eaLnBrk="1" hangingPunct="1">
              <a:defRPr/>
            </a:pPr>
            <a:r>
              <a:rPr lang="de-DE" sz="1800" kern="100" dirty="0">
                <a:cs typeface="Times New Roman" panose="02020603050405020304" pitchFamily="18" charset="0"/>
              </a:rPr>
              <a:t>Überschlägige Umweltprüfung gemäß Anlage 2 BauGB (bzw. Anlage 3 UVPG) zur Beurteilung inwieweit durch das Vorhaben mit zusätzlich erheblichen Umweltauswirkungen zu rechnen ist. </a:t>
            </a:r>
          </a:p>
          <a:p>
            <a:pPr marL="457200" indent="-457200" eaLnBrk="1" hangingPunct="1">
              <a:buFontTx/>
              <a:buAutoNum type="arabicPeriod"/>
              <a:defRPr/>
            </a:pPr>
            <a:r>
              <a:rPr lang="de-DE" sz="1800" kern="100" dirty="0">
                <a:cs typeface="Times New Roman" panose="02020603050405020304" pitchFamily="18" charset="0"/>
              </a:rPr>
              <a:t>Abgabe der Stellungnahme an die Bauverwaltung mit naturschutzfachlicher Einschätzung zu anzunehmenden Umweltauswirkungen und zur vermutlichen Genehmigungsfähigkeit des Vorhabens.</a:t>
            </a:r>
          </a:p>
          <a:p>
            <a:pPr marL="457200" indent="-457200" eaLnBrk="1" hangingPunct="1">
              <a:buFontTx/>
              <a:buAutoNum type="arabicPeriod"/>
              <a:defRPr/>
            </a:pPr>
            <a:r>
              <a:rPr lang="de-DE" sz="1800" dirty="0"/>
              <a:t>Im Regelfall können vorhabenbedingte erhebliche Umweltauswirkungen bereits bei der überschlägigen Prüfung ausgeschlossen werden.</a:t>
            </a:r>
          </a:p>
          <a:p>
            <a:pPr marL="457200" indent="-457200" eaLnBrk="1" hangingPunct="1">
              <a:buFontTx/>
              <a:buAutoNum type="arabicPeriod"/>
              <a:defRPr/>
            </a:pPr>
            <a:endParaRPr lang="de-DE" sz="1800" dirty="0"/>
          </a:p>
        </p:txBody>
      </p:sp>
      <p:sp>
        <p:nvSpPr>
          <p:cNvPr id="2" name="Geschweifte Klammer rechts 1">
            <a:extLst>
              <a:ext uri="{FF2B5EF4-FFF2-40B4-BE49-F238E27FC236}">
                <a16:creationId xmlns:a16="http://schemas.microsoft.com/office/drawing/2014/main" id="{7FB66D77-1670-1EF1-B2A2-38E98AB8E8E1}"/>
              </a:ext>
            </a:extLst>
          </p:cNvPr>
          <p:cNvSpPr/>
          <p:nvPr/>
        </p:nvSpPr>
        <p:spPr>
          <a:xfrm flipH="1">
            <a:off x="1222375" y="2109788"/>
            <a:ext cx="274638" cy="942975"/>
          </a:xfrm>
          <a:prstGeom prst="rightBrace">
            <a:avLst>
              <a:gd name="adj1" fmla="val 8333"/>
              <a:gd name="adj2" fmla="val 44761"/>
            </a:avLst>
          </a:prstGeom>
          <a:ln>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de-DE" dirty="0"/>
          </a:p>
        </p:txBody>
      </p:sp>
      <p:sp>
        <p:nvSpPr>
          <p:cNvPr id="3" name="Textfeld 2">
            <a:extLst>
              <a:ext uri="{FF2B5EF4-FFF2-40B4-BE49-F238E27FC236}">
                <a16:creationId xmlns:a16="http://schemas.microsoft.com/office/drawing/2014/main" id="{D1B62754-D8DE-627C-77CB-963C548AF89C}"/>
              </a:ext>
            </a:extLst>
          </p:cNvPr>
          <p:cNvSpPr txBox="1">
            <a:spLocks noChangeArrowheads="1"/>
          </p:cNvSpPr>
          <p:nvPr/>
        </p:nvSpPr>
        <p:spPr bwMode="auto">
          <a:xfrm rot="-5400000">
            <a:off x="404813" y="2151063"/>
            <a:ext cx="936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sz="1400" i="1"/>
              <a:t>Reguläre Prüfung</a:t>
            </a:r>
          </a:p>
        </p:txBody>
      </p:sp>
      <p:sp>
        <p:nvSpPr>
          <p:cNvPr id="4" name="Textfeld 3">
            <a:extLst>
              <a:ext uri="{FF2B5EF4-FFF2-40B4-BE49-F238E27FC236}">
                <a16:creationId xmlns:a16="http://schemas.microsoft.com/office/drawing/2014/main" id="{43F12A04-87B3-69C3-BEBD-8E639835748E}"/>
              </a:ext>
            </a:extLst>
          </p:cNvPr>
          <p:cNvSpPr txBox="1">
            <a:spLocks noChangeArrowheads="1"/>
          </p:cNvSpPr>
          <p:nvPr/>
        </p:nvSpPr>
        <p:spPr bwMode="auto">
          <a:xfrm rot="-5400000">
            <a:off x="310356" y="3034507"/>
            <a:ext cx="11525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sz="1400" i="1"/>
              <a:t>Ergänzend durch „Bauturbo“ </a:t>
            </a:r>
          </a:p>
        </p:txBody>
      </p:sp>
      <p:sp>
        <p:nvSpPr>
          <p:cNvPr id="5" name="Geschweifte Klammer rechts 4">
            <a:extLst>
              <a:ext uri="{FF2B5EF4-FFF2-40B4-BE49-F238E27FC236}">
                <a16:creationId xmlns:a16="http://schemas.microsoft.com/office/drawing/2014/main" id="{519950F2-DF95-B612-16B4-EC8FD32DCF88}"/>
              </a:ext>
            </a:extLst>
          </p:cNvPr>
          <p:cNvSpPr/>
          <p:nvPr/>
        </p:nvSpPr>
        <p:spPr>
          <a:xfrm flipH="1">
            <a:off x="1249363" y="3052763"/>
            <a:ext cx="247650" cy="752475"/>
          </a:xfrm>
          <a:prstGeom prst="rightBrace">
            <a:avLst>
              <a:gd name="adj1" fmla="val 8333"/>
              <a:gd name="adj2" fmla="val 48881"/>
            </a:avLst>
          </a:prstGeom>
          <a:ln>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de-D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5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5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5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50">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6150">
                                            <p:txEl>
                                              <p:pRg st="4" end="4"/>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6150">
                                            <p:txEl>
                                              <p:pRg st="5" end="5"/>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615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5087E73D-F755-FFEC-0E51-AE2199007882}"/>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E526BF23-F510-9638-15DB-ED87CA832FC2}"/>
              </a:ext>
            </a:extLst>
          </p:cNvPr>
          <p:cNvSpPr>
            <a:spLocks noGrp="1"/>
          </p:cNvSpPr>
          <p:nvPr>
            <p:ph type="ftr" sz="quarter" idx="11"/>
          </p:nvPr>
        </p:nvSpPr>
        <p:spPr/>
        <p:txBody>
          <a:bodyPr/>
          <a:lstStyle/>
          <a:p>
            <a:pPr>
              <a:defRPr/>
            </a:pPr>
            <a:r>
              <a:rPr lang="de-DE" dirty="0"/>
              <a:t>Katja Hutter</a:t>
            </a:r>
          </a:p>
        </p:txBody>
      </p:sp>
      <p:sp>
        <p:nvSpPr>
          <p:cNvPr id="16388" name="Foliennummernplatzhalter 5">
            <a:extLst>
              <a:ext uri="{FF2B5EF4-FFF2-40B4-BE49-F238E27FC236}">
                <a16:creationId xmlns:a16="http://schemas.microsoft.com/office/drawing/2014/main" id="{93CEB2A2-46C4-C405-38AB-C29394CCBCA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F49C2487-7EF9-439A-8CA5-1343483D3FC2}" type="slidenum">
              <a:rPr lang="de-DE" altLang="de-DE" sz="1200" smtClean="0">
                <a:solidFill>
                  <a:srgbClr val="7F7F7F"/>
                </a:solidFill>
              </a:rPr>
              <a:pPr>
                <a:spcBef>
                  <a:spcPct val="0"/>
                </a:spcBef>
              </a:pPr>
              <a:t>7</a:t>
            </a:fld>
            <a:endParaRPr lang="de-DE" altLang="de-DE" sz="1200">
              <a:solidFill>
                <a:srgbClr val="7F7F7F"/>
              </a:solidFill>
            </a:endParaRPr>
          </a:p>
        </p:txBody>
      </p:sp>
      <p:sp>
        <p:nvSpPr>
          <p:cNvPr id="16389" name="Rectangle 2">
            <a:extLst>
              <a:ext uri="{FF2B5EF4-FFF2-40B4-BE49-F238E27FC236}">
                <a16:creationId xmlns:a16="http://schemas.microsoft.com/office/drawing/2014/main" id="{8FF4393D-A35D-5DB7-F7BD-480752FD9312}"/>
              </a:ext>
            </a:extLst>
          </p:cNvPr>
          <p:cNvSpPr>
            <a:spLocks noGrp="1" noChangeArrowheads="1"/>
          </p:cNvSpPr>
          <p:nvPr>
            <p:ph type="title"/>
          </p:nvPr>
        </p:nvSpPr>
        <p:spPr>
          <a:xfrm>
            <a:off x="684213" y="441325"/>
            <a:ext cx="6480175" cy="1331913"/>
          </a:xfrm>
        </p:spPr>
        <p:txBody>
          <a:bodyPr/>
          <a:lstStyle/>
          <a:p>
            <a:pPr eaLnBrk="1" hangingPunct="1"/>
            <a:r>
              <a:rPr lang="de-DE" altLang="de-DE"/>
              <a:t>Fiktiver Beispielfall –</a:t>
            </a:r>
            <a:br>
              <a:rPr lang="de-DE" altLang="de-DE"/>
            </a:br>
            <a:r>
              <a:rPr lang="de-DE" altLang="de-DE"/>
              <a:t>Veränderung durch den „Bauturbo“</a:t>
            </a:r>
          </a:p>
        </p:txBody>
      </p:sp>
      <p:sp>
        <p:nvSpPr>
          <p:cNvPr id="6150" name="Rectangle 3">
            <a:extLst>
              <a:ext uri="{FF2B5EF4-FFF2-40B4-BE49-F238E27FC236}">
                <a16:creationId xmlns:a16="http://schemas.microsoft.com/office/drawing/2014/main" id="{657927D7-B2B5-C2D4-58C5-2A12C3773D36}"/>
              </a:ext>
            </a:extLst>
          </p:cNvPr>
          <p:cNvSpPr>
            <a:spLocks noGrp="1" noChangeArrowheads="1"/>
          </p:cNvSpPr>
          <p:nvPr>
            <p:ph type="body" idx="1"/>
          </p:nvPr>
        </p:nvSpPr>
        <p:spPr>
          <a:xfrm>
            <a:off x="684213" y="1952625"/>
            <a:ext cx="5543550" cy="4176713"/>
          </a:xfrm>
        </p:spPr>
        <p:txBody>
          <a:bodyPr/>
          <a:lstStyle/>
          <a:p>
            <a:pPr eaLnBrk="1" hangingPunct="1"/>
            <a:r>
              <a:rPr lang="de-DE" altLang="de-DE" sz="1800" dirty="0"/>
              <a:t>3. Ist die Abweichung vom BauGB mit den öffentlichen (Fachstellen geben „grünes Licht“ und Prüfung Bauamt ist positiv) und nachbarlichen Belangen vereinbar </a:t>
            </a:r>
            <a:r>
              <a:rPr lang="de-DE" altLang="de-DE" sz="1800" dirty="0">
                <a:sym typeface="Wingdings" panose="05000000000000000000" pitchFamily="2" charset="2"/>
              </a:rPr>
              <a:t></a:t>
            </a:r>
            <a:r>
              <a:rPr lang="de-DE" altLang="de-DE" sz="1800" dirty="0"/>
              <a:t> Bauverwaltung beteiligt Gemeinde.</a:t>
            </a:r>
          </a:p>
          <a:p>
            <a:pPr eaLnBrk="1" hangingPunct="1"/>
            <a:endParaRPr lang="de-DE" altLang="de-DE" sz="1800" dirty="0"/>
          </a:p>
          <a:p>
            <a:pPr eaLnBrk="1" hangingPunct="1"/>
            <a:r>
              <a:rPr lang="de-DE" altLang="de-DE" sz="1800" dirty="0"/>
              <a:t>Gemeinde entscheidet, ob sie für das Vorhaben den „</a:t>
            </a:r>
            <a:r>
              <a:rPr lang="de-DE" altLang="de-DE" sz="1800" dirty="0" err="1"/>
              <a:t>Bauturbo</a:t>
            </a:r>
            <a:r>
              <a:rPr lang="de-DE" altLang="de-DE" sz="1800" dirty="0"/>
              <a:t>“ anwenden möchte (Wahrung der kommunalen Planungshoheit).</a:t>
            </a:r>
          </a:p>
          <a:p>
            <a:pPr eaLnBrk="1" hangingPunct="1"/>
            <a:endParaRPr lang="de-DE" altLang="de-DE" sz="1800" dirty="0"/>
          </a:p>
          <a:p>
            <a:pPr eaLnBrk="1" hangingPunct="1"/>
            <a:r>
              <a:rPr lang="de-DE" altLang="de-DE" sz="1800" dirty="0"/>
              <a:t>4. Stimmt die Gemeinde ebenfalls zu (und wurden alle Bedingungen) erfüllt, erhält der Bauherr eine Baugenehmigung.</a:t>
            </a:r>
          </a:p>
          <a:p>
            <a:pPr eaLnBrk="1" hangingPunct="1"/>
            <a:endParaRPr lang="de-DE" altLang="de-DE" sz="1800" dirty="0"/>
          </a:p>
        </p:txBody>
      </p:sp>
      <p:pic>
        <p:nvPicPr>
          <p:cNvPr id="2" name="Picture 2" descr="2.000+ Grafiken und lizenzfreie Illustrationen zu Runder Tisch - iStock">
            <a:extLst>
              <a:ext uri="{FF2B5EF4-FFF2-40B4-BE49-F238E27FC236}">
                <a16:creationId xmlns:a16="http://schemas.microsoft.com/office/drawing/2014/main" id="{7C052769-71A8-3264-1988-3B068E95C2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1665" t="18968" r="17207" b="15900"/>
          <a:stretch>
            <a:fillRect/>
          </a:stretch>
        </p:blipFill>
        <p:spPr bwMode="auto">
          <a:xfrm>
            <a:off x="6497638" y="1838325"/>
            <a:ext cx="22352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descr="Papierrolle mit Textfarbsymbol. Urkunde, Urkunde. isolierte Vektorillustration 5378080 Vektor Kunst bei Vecteezy">
            <a:extLst>
              <a:ext uri="{FF2B5EF4-FFF2-40B4-BE49-F238E27FC236}">
                <a16:creationId xmlns:a16="http://schemas.microsoft.com/office/drawing/2014/main" id="{786037E5-86C2-B1B6-5E29-9095A4BD10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3100" y="4900613"/>
            <a:ext cx="1677988"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Gerade Verbindung mit Pfeil 3">
            <a:extLst>
              <a:ext uri="{FF2B5EF4-FFF2-40B4-BE49-F238E27FC236}">
                <a16:creationId xmlns:a16="http://schemas.microsoft.com/office/drawing/2014/main" id="{C553E37B-AA93-71DC-5E6F-5E1418066BF5}"/>
              </a:ext>
            </a:extLst>
          </p:cNvPr>
          <p:cNvCxnSpPr/>
          <p:nvPr/>
        </p:nvCxnSpPr>
        <p:spPr>
          <a:xfrm>
            <a:off x="5897563" y="2566988"/>
            <a:ext cx="631825" cy="217487"/>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5" name="Gerade Verbindung mit Pfeil 4">
            <a:extLst>
              <a:ext uri="{FF2B5EF4-FFF2-40B4-BE49-F238E27FC236}">
                <a16:creationId xmlns:a16="http://schemas.microsoft.com/office/drawing/2014/main" id="{5483E288-9A02-BF62-E95D-B4662D557220}"/>
              </a:ext>
            </a:extLst>
          </p:cNvPr>
          <p:cNvCxnSpPr>
            <a:cxnSpLocks/>
          </p:cNvCxnSpPr>
          <p:nvPr/>
        </p:nvCxnSpPr>
        <p:spPr>
          <a:xfrm>
            <a:off x="6180138" y="5187950"/>
            <a:ext cx="630237" cy="217488"/>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6150">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6150">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09CC1AE1-4901-5AA1-8105-CD19D2EB72D5}"/>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A980F292-9262-F023-0135-C41F5BD3A1C3}"/>
              </a:ext>
            </a:extLst>
          </p:cNvPr>
          <p:cNvSpPr>
            <a:spLocks noGrp="1"/>
          </p:cNvSpPr>
          <p:nvPr>
            <p:ph type="ftr" sz="quarter" idx="11"/>
          </p:nvPr>
        </p:nvSpPr>
        <p:spPr/>
        <p:txBody>
          <a:bodyPr/>
          <a:lstStyle/>
          <a:p>
            <a:pPr>
              <a:defRPr/>
            </a:pPr>
            <a:r>
              <a:rPr lang="de-DE" dirty="0"/>
              <a:t>Katja Hutter</a:t>
            </a:r>
          </a:p>
        </p:txBody>
      </p:sp>
      <p:sp>
        <p:nvSpPr>
          <p:cNvPr id="18436" name="Foliennummernplatzhalter 5">
            <a:extLst>
              <a:ext uri="{FF2B5EF4-FFF2-40B4-BE49-F238E27FC236}">
                <a16:creationId xmlns:a16="http://schemas.microsoft.com/office/drawing/2014/main" id="{AB368A29-02D2-AAE8-5BE7-D5771209AB2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3B770741-7C4C-40E9-94E8-87A5A0378AD6}" type="slidenum">
              <a:rPr lang="de-DE" altLang="de-DE" sz="1200" smtClean="0">
                <a:solidFill>
                  <a:srgbClr val="7F7F7F"/>
                </a:solidFill>
              </a:rPr>
              <a:pPr>
                <a:spcBef>
                  <a:spcPct val="0"/>
                </a:spcBef>
              </a:pPr>
              <a:t>8</a:t>
            </a:fld>
            <a:endParaRPr lang="de-DE" altLang="de-DE" sz="1200">
              <a:solidFill>
                <a:srgbClr val="7F7F7F"/>
              </a:solidFill>
            </a:endParaRPr>
          </a:p>
        </p:txBody>
      </p:sp>
      <p:sp>
        <p:nvSpPr>
          <p:cNvPr id="18437" name="Rectangle 2">
            <a:extLst>
              <a:ext uri="{FF2B5EF4-FFF2-40B4-BE49-F238E27FC236}">
                <a16:creationId xmlns:a16="http://schemas.microsoft.com/office/drawing/2014/main" id="{B1A80CDC-6048-45CB-B01A-4FBF5C71B282}"/>
              </a:ext>
            </a:extLst>
          </p:cNvPr>
          <p:cNvSpPr>
            <a:spLocks noGrp="1" noChangeArrowheads="1"/>
          </p:cNvSpPr>
          <p:nvPr>
            <p:ph type="title"/>
          </p:nvPr>
        </p:nvSpPr>
        <p:spPr>
          <a:xfrm>
            <a:off x="684213" y="441325"/>
            <a:ext cx="8064500" cy="1331913"/>
          </a:xfrm>
        </p:spPr>
        <p:txBody>
          <a:bodyPr/>
          <a:lstStyle/>
          <a:p>
            <a:pPr eaLnBrk="1" hangingPunct="1"/>
            <a:r>
              <a:rPr lang="de-DE" altLang="de-DE"/>
              <a:t>Was bei anzunehmenden </a:t>
            </a:r>
            <a:br>
              <a:rPr lang="de-DE" altLang="de-DE"/>
            </a:br>
            <a:r>
              <a:rPr lang="de-DE" altLang="de-DE"/>
              <a:t>zusätzlich erheblichen Umweltauswirkungen?</a:t>
            </a:r>
          </a:p>
        </p:txBody>
      </p:sp>
      <p:sp>
        <p:nvSpPr>
          <p:cNvPr id="6150" name="Rectangle 3">
            <a:extLst>
              <a:ext uri="{FF2B5EF4-FFF2-40B4-BE49-F238E27FC236}">
                <a16:creationId xmlns:a16="http://schemas.microsoft.com/office/drawing/2014/main" id="{78580F15-3155-D6FF-9D24-9D22B73270E4}"/>
              </a:ext>
            </a:extLst>
          </p:cNvPr>
          <p:cNvSpPr>
            <a:spLocks noGrp="1" noChangeArrowheads="1"/>
          </p:cNvSpPr>
          <p:nvPr>
            <p:ph type="body" idx="1"/>
          </p:nvPr>
        </p:nvSpPr>
        <p:spPr>
          <a:xfrm>
            <a:off x="684213" y="1952625"/>
            <a:ext cx="8280400" cy="2247900"/>
          </a:xfrm>
        </p:spPr>
        <p:txBody>
          <a:bodyPr/>
          <a:lstStyle/>
          <a:p>
            <a:pPr marL="457200" indent="-457200" eaLnBrk="1" hangingPunct="1">
              <a:buFontTx/>
              <a:buAutoNum type="arabicPeriod"/>
              <a:defRPr/>
            </a:pPr>
            <a:r>
              <a:rPr lang="de-DE" sz="1800" kern="100" dirty="0">
                <a:cs typeface="Times New Roman" panose="02020603050405020304" pitchFamily="18" charset="0"/>
              </a:rPr>
              <a:t>Es ist eine </a:t>
            </a:r>
            <a:r>
              <a:rPr lang="de-DE" sz="1800" b="1" kern="100" dirty="0">
                <a:ea typeface="Times New Roman" panose="02020603050405020304" pitchFamily="18" charset="0"/>
                <a:cs typeface="Times New Roman" panose="02020603050405020304" pitchFamily="18" charset="0"/>
              </a:rPr>
              <a:t>Strategische Umweltprüfung (</a:t>
            </a:r>
            <a:r>
              <a:rPr lang="de-DE" sz="1800" b="1" kern="100" dirty="0" err="1">
                <a:ea typeface="Times New Roman" panose="02020603050405020304" pitchFamily="18" charset="0"/>
                <a:cs typeface="Times New Roman" panose="02020603050405020304" pitchFamily="18" charset="0"/>
              </a:rPr>
              <a:t>suP</a:t>
            </a:r>
            <a:r>
              <a:rPr lang="de-DE" sz="1800" b="1" kern="100" dirty="0">
                <a:ea typeface="Times New Roman" panose="02020603050405020304" pitchFamily="18" charset="0"/>
                <a:cs typeface="Times New Roman" panose="02020603050405020304" pitchFamily="18" charset="0"/>
              </a:rPr>
              <a:t>) </a:t>
            </a:r>
            <a:r>
              <a:rPr lang="de-DE" sz="1800" kern="100" dirty="0">
                <a:ea typeface="Times New Roman" panose="02020603050405020304" pitchFamily="18" charset="0"/>
                <a:cs typeface="Times New Roman" panose="02020603050405020304" pitchFamily="18" charset="0"/>
              </a:rPr>
              <a:t>durchzuführen, bei der die UNB als Fachbehörde erneut beteiligt wird (</a:t>
            </a:r>
            <a:r>
              <a:rPr lang="de-DE" sz="1800" dirty="0">
                <a:ea typeface="Times New Roman" panose="02020603050405020304" pitchFamily="18" charset="0"/>
                <a:cs typeface="Times New Roman" panose="02020603050405020304" pitchFamily="18" charset="0"/>
              </a:rPr>
              <a:t>Umweltprüfung mit Öffentlichkeitsbeteiligung).</a:t>
            </a:r>
          </a:p>
          <a:p>
            <a:pPr marL="457200" indent="-457200" eaLnBrk="1" hangingPunct="1">
              <a:buFontTx/>
              <a:buAutoNum type="arabicPeriod"/>
              <a:defRPr/>
            </a:pPr>
            <a:r>
              <a:rPr lang="de-DE" sz="1800" dirty="0">
                <a:ea typeface="Times New Roman" panose="02020603050405020304" pitchFamily="18" charset="0"/>
                <a:cs typeface="Times New Roman" panose="02020603050405020304" pitchFamily="18" charset="0"/>
              </a:rPr>
              <a:t>Diese Prüfung ist ausführlicher als zuvor und kann die Vorlage eines Umweltberichts erforderlich machen.</a:t>
            </a:r>
          </a:p>
          <a:p>
            <a:pPr marL="457200" indent="-457200" eaLnBrk="1" hangingPunct="1">
              <a:buFontTx/>
              <a:buAutoNum type="arabicPeriod"/>
              <a:defRPr/>
            </a:pPr>
            <a:r>
              <a:rPr lang="de-DE" sz="1800" dirty="0">
                <a:ea typeface="Times New Roman" panose="02020603050405020304" pitchFamily="18" charset="0"/>
                <a:cs typeface="Times New Roman" panose="02020603050405020304" pitchFamily="18" charset="0"/>
              </a:rPr>
              <a:t>Können erhebliche Auswirkungen in diesem Rahmen ausgeschlossen werden, erfolgt die Beteiligung der Gemeinde wie gehabt.</a:t>
            </a:r>
          </a:p>
          <a:p>
            <a:pPr eaLnBrk="1" hangingPunct="1">
              <a:defRPr/>
            </a:pPr>
            <a:endParaRPr lang="de-DE" altLang="de-DE" sz="2000" dirty="0"/>
          </a:p>
        </p:txBody>
      </p:sp>
      <p:sp>
        <p:nvSpPr>
          <p:cNvPr id="2" name="Rectangle 3">
            <a:extLst>
              <a:ext uri="{FF2B5EF4-FFF2-40B4-BE49-F238E27FC236}">
                <a16:creationId xmlns:a16="http://schemas.microsoft.com/office/drawing/2014/main" id="{45435760-51E7-9680-E770-38DA975B9708}"/>
              </a:ext>
            </a:extLst>
          </p:cNvPr>
          <p:cNvSpPr txBox="1">
            <a:spLocks noChangeArrowheads="1"/>
          </p:cNvSpPr>
          <p:nvPr/>
        </p:nvSpPr>
        <p:spPr bwMode="auto">
          <a:xfrm>
            <a:off x="711200" y="4473575"/>
            <a:ext cx="5976938" cy="1620838"/>
          </a:xfrm>
          <a:prstGeom prst="rect">
            <a:avLst/>
          </a:prstGeom>
          <a:noFill/>
          <a:ln>
            <a:noFill/>
          </a:ln>
        </p:spPr>
        <p:txBody>
          <a:bodyPr/>
          <a:lstStyle>
            <a:lvl1pPr marL="342900" indent="-342900" algn="l" rtl="0" fontAlgn="base">
              <a:spcBef>
                <a:spcPct val="20000"/>
              </a:spcBef>
              <a:spcAft>
                <a:spcPct val="0"/>
              </a:spcAft>
              <a:defRPr sz="2400">
                <a:solidFill>
                  <a:schemeClr val="tx1"/>
                </a:solidFill>
                <a:latin typeface="+mn-lt"/>
                <a:ea typeface="+mn-ea"/>
                <a:cs typeface="+mn-cs"/>
              </a:defRPr>
            </a:lvl1pPr>
            <a:lvl2pPr marL="742950" indent="-285750" algn="l" rtl="0" fontAlgn="base">
              <a:spcBef>
                <a:spcPct val="20000"/>
              </a:spcBef>
              <a:spcAft>
                <a:spcPct val="0"/>
              </a:spcAft>
              <a:buClr>
                <a:schemeClr val="bg2"/>
              </a:buClr>
              <a:buFont typeface="Wingdings" panose="05000000000000000000" pitchFamily="2" charset="2"/>
              <a:buChar char="§"/>
              <a:defRPr sz="2400">
                <a:solidFill>
                  <a:schemeClr val="tx1"/>
                </a:solidFill>
                <a:latin typeface="+mn-lt"/>
              </a:defRPr>
            </a:lvl2pPr>
            <a:lvl3pPr marL="1143000" indent="-228600" algn="l" rtl="0" fontAlgn="base">
              <a:spcBef>
                <a:spcPct val="20000"/>
              </a:spcBef>
              <a:spcAft>
                <a:spcPct val="0"/>
              </a:spcAft>
              <a:defRPr sz="2000">
                <a:solidFill>
                  <a:schemeClr val="tx1"/>
                </a:solidFill>
                <a:latin typeface="+mn-lt"/>
              </a:defRPr>
            </a:lvl3pPr>
            <a:lvl4pPr marL="1600200" indent="-228600" algn="l" rtl="0" fontAlgn="base">
              <a:spcBef>
                <a:spcPct val="20000"/>
              </a:spcBef>
              <a:spcAft>
                <a:spcPct val="0"/>
              </a:spcAft>
              <a:defRPr sz="2000">
                <a:solidFill>
                  <a:schemeClr val="tx1"/>
                </a:solidFill>
                <a:latin typeface="+mn-lt"/>
              </a:defRPr>
            </a:lvl4pPr>
            <a:lvl5pPr marL="2057400" indent="-228600" algn="l" rtl="0" fontAlgn="base">
              <a:spcBef>
                <a:spcPct val="20000"/>
              </a:spcBef>
              <a:spcAft>
                <a:spcPct val="0"/>
              </a:spcAft>
              <a:defRPr sz="2000">
                <a:solidFill>
                  <a:schemeClr val="tx1"/>
                </a:solidFill>
                <a:latin typeface="+mn-lt"/>
              </a:defRPr>
            </a:lvl5pPr>
            <a:lvl6pPr marL="2514600" indent="-228600" algn="l" rtl="0" eaLnBrk="1" fontAlgn="base" hangingPunct="1">
              <a:spcBef>
                <a:spcPct val="20000"/>
              </a:spcBef>
              <a:spcAft>
                <a:spcPct val="0"/>
              </a:spcAft>
              <a:defRPr sz="2000">
                <a:solidFill>
                  <a:schemeClr val="tx1"/>
                </a:solidFill>
                <a:latin typeface="+mn-lt"/>
              </a:defRPr>
            </a:lvl6pPr>
            <a:lvl7pPr marL="2971800" indent="-228600" algn="l" rtl="0" eaLnBrk="1" fontAlgn="base" hangingPunct="1">
              <a:spcBef>
                <a:spcPct val="20000"/>
              </a:spcBef>
              <a:spcAft>
                <a:spcPct val="0"/>
              </a:spcAft>
              <a:defRPr sz="2000">
                <a:solidFill>
                  <a:schemeClr val="tx1"/>
                </a:solidFill>
                <a:latin typeface="+mn-lt"/>
              </a:defRPr>
            </a:lvl7pPr>
            <a:lvl8pPr marL="3429000" indent="-228600" algn="l" rtl="0" eaLnBrk="1" fontAlgn="base" hangingPunct="1">
              <a:spcBef>
                <a:spcPct val="20000"/>
              </a:spcBef>
              <a:spcAft>
                <a:spcPct val="0"/>
              </a:spcAft>
              <a:defRPr sz="2000">
                <a:solidFill>
                  <a:schemeClr val="tx1"/>
                </a:solidFill>
                <a:latin typeface="+mn-lt"/>
              </a:defRPr>
            </a:lvl8pPr>
            <a:lvl9pPr marL="3886200" indent="-228600" algn="l" rtl="0" eaLnBrk="1" fontAlgn="base" hangingPunct="1">
              <a:spcBef>
                <a:spcPct val="20000"/>
              </a:spcBef>
              <a:spcAft>
                <a:spcPct val="0"/>
              </a:spcAft>
              <a:defRPr sz="2000">
                <a:solidFill>
                  <a:schemeClr val="tx1"/>
                </a:solidFill>
                <a:latin typeface="+mn-lt"/>
              </a:defRPr>
            </a:lvl9pPr>
          </a:lstStyle>
          <a:p>
            <a:pPr eaLnBrk="1" hangingPunct="1">
              <a:defRPr/>
            </a:pPr>
            <a:r>
              <a:rPr lang="de-DE" sz="1800" kern="0" dirty="0">
                <a:ea typeface="Times New Roman" panose="02020603050405020304" pitchFamily="18" charset="0"/>
                <a:cs typeface="Times New Roman" panose="02020603050405020304" pitchFamily="18" charset="0"/>
              </a:rPr>
              <a:t>Können erhebliche Auswirkungen hingegen nicht ausgeschlossen werden, </a:t>
            </a:r>
            <a:r>
              <a:rPr lang="de-DE" sz="1800" b="1" u="sng" kern="0" dirty="0">
                <a:ea typeface="Times New Roman" panose="02020603050405020304" pitchFamily="18" charset="0"/>
                <a:cs typeface="Times New Roman" panose="02020603050405020304" pitchFamily="18" charset="0"/>
              </a:rPr>
              <a:t>darf das Vorhaben nicht zugelassen werden</a:t>
            </a:r>
            <a:r>
              <a:rPr lang="de-DE" sz="1800" kern="0" dirty="0">
                <a:ea typeface="Times New Roman" panose="02020603050405020304" pitchFamily="18" charset="0"/>
                <a:cs typeface="Times New Roman" panose="02020603050405020304" pitchFamily="18" charset="0"/>
              </a:rPr>
              <a:t> aufgrund der U</a:t>
            </a:r>
            <a:r>
              <a:rPr lang="de-DE" sz="1800" kern="0" dirty="0"/>
              <a:t>nvereinbarkeit mit öffentlichen Belangen unter Würdigung nachbarlicher Interessen.</a:t>
            </a:r>
          </a:p>
          <a:p>
            <a:pPr eaLnBrk="1" hangingPunct="1">
              <a:defRPr/>
            </a:pPr>
            <a:endParaRPr lang="de-DE" altLang="de-DE" sz="2000" kern="0" dirty="0"/>
          </a:p>
        </p:txBody>
      </p:sp>
      <p:pic>
        <p:nvPicPr>
          <p:cNvPr id="3" name="Picture 2" descr="Umweltgefährdende Stoffe (Toter Fisch/Baum)">
            <a:extLst>
              <a:ext uri="{FF2B5EF4-FFF2-40B4-BE49-F238E27FC236}">
                <a16:creationId xmlns:a16="http://schemas.microsoft.com/office/drawing/2014/main" id="{E0D98FE0-07BA-D710-00EB-3E43D8E309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6550" y="4149725"/>
            <a:ext cx="2371725"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5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5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50">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8E8A619F-F18C-1ED8-8EBB-EB41B47A9BCC}"/>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1ACCC287-6BE1-C8B0-4F7B-9FF8E60FA2D8}"/>
              </a:ext>
            </a:extLst>
          </p:cNvPr>
          <p:cNvSpPr>
            <a:spLocks noGrp="1"/>
          </p:cNvSpPr>
          <p:nvPr>
            <p:ph type="ftr" sz="quarter" idx="11"/>
          </p:nvPr>
        </p:nvSpPr>
        <p:spPr/>
        <p:txBody>
          <a:bodyPr/>
          <a:lstStyle/>
          <a:p>
            <a:pPr>
              <a:defRPr/>
            </a:pPr>
            <a:r>
              <a:rPr lang="de-DE" dirty="0"/>
              <a:t>Katja Hutter</a:t>
            </a:r>
          </a:p>
        </p:txBody>
      </p:sp>
      <p:sp>
        <p:nvSpPr>
          <p:cNvPr id="20484" name="Foliennummernplatzhalter 5">
            <a:extLst>
              <a:ext uri="{FF2B5EF4-FFF2-40B4-BE49-F238E27FC236}">
                <a16:creationId xmlns:a16="http://schemas.microsoft.com/office/drawing/2014/main" id="{96EB8A3B-A7A8-E314-FE79-8029986D437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B8F3D82E-84C9-4D13-9975-300F995C9941}" type="slidenum">
              <a:rPr lang="de-DE" altLang="de-DE" sz="1200" smtClean="0">
                <a:solidFill>
                  <a:srgbClr val="7F7F7F"/>
                </a:solidFill>
              </a:rPr>
              <a:pPr>
                <a:spcBef>
                  <a:spcPct val="0"/>
                </a:spcBef>
              </a:pPr>
              <a:t>9</a:t>
            </a:fld>
            <a:endParaRPr lang="de-DE" altLang="de-DE" sz="1200">
              <a:solidFill>
                <a:srgbClr val="7F7F7F"/>
              </a:solidFill>
            </a:endParaRPr>
          </a:p>
        </p:txBody>
      </p:sp>
      <p:sp>
        <p:nvSpPr>
          <p:cNvPr id="6149" name="Rectangle 2">
            <a:extLst>
              <a:ext uri="{FF2B5EF4-FFF2-40B4-BE49-F238E27FC236}">
                <a16:creationId xmlns:a16="http://schemas.microsoft.com/office/drawing/2014/main" id="{4888E9EB-BDF8-E37E-8359-604F1820F48F}"/>
              </a:ext>
            </a:extLst>
          </p:cNvPr>
          <p:cNvSpPr>
            <a:spLocks noGrp="1" noChangeArrowheads="1"/>
          </p:cNvSpPr>
          <p:nvPr>
            <p:ph type="title"/>
          </p:nvPr>
        </p:nvSpPr>
        <p:spPr/>
        <p:txBody>
          <a:bodyPr/>
          <a:lstStyle/>
          <a:p>
            <a:pPr eaLnBrk="1" hangingPunct="1">
              <a:defRPr/>
            </a:pPr>
            <a:r>
              <a:rPr lang="de-DE" kern="100" dirty="0">
                <a:cs typeface="Times New Roman" panose="02020603050405020304" pitchFamily="18" charset="0"/>
              </a:rPr>
              <a:t>Abweichungen</a:t>
            </a:r>
            <a:r>
              <a:rPr lang="de-DE" dirty="0"/>
              <a:t> bezüglich des beschriebenen Vorgehens</a:t>
            </a:r>
            <a:endParaRPr lang="de-DE" altLang="de-DE" dirty="0"/>
          </a:p>
        </p:txBody>
      </p:sp>
      <p:sp>
        <p:nvSpPr>
          <p:cNvPr id="6150" name="Rectangle 3">
            <a:extLst>
              <a:ext uri="{FF2B5EF4-FFF2-40B4-BE49-F238E27FC236}">
                <a16:creationId xmlns:a16="http://schemas.microsoft.com/office/drawing/2014/main" id="{063F69A8-731F-2AB9-3A2D-CE413CE56C2A}"/>
              </a:ext>
            </a:extLst>
          </p:cNvPr>
          <p:cNvSpPr>
            <a:spLocks noGrp="1" noChangeArrowheads="1"/>
          </p:cNvSpPr>
          <p:nvPr>
            <p:ph type="body" idx="1"/>
          </p:nvPr>
        </p:nvSpPr>
        <p:spPr/>
        <p:txBody>
          <a:bodyPr/>
          <a:lstStyle/>
          <a:p>
            <a:pPr marL="0" indent="0" eaLnBrk="1" hangingPunct="1"/>
            <a:r>
              <a:rPr lang="de-DE" altLang="de-DE" sz="2000" b="1">
                <a:cs typeface="Times New Roman" panose="02020603050405020304" pitchFamily="18" charset="0"/>
              </a:rPr>
              <a:t>Eine Strategische Umweltprüfung ist immer notwendig: </a:t>
            </a:r>
          </a:p>
          <a:p>
            <a:pPr marL="914400" lvl="2" indent="-457200" eaLnBrk="1" hangingPunct="1">
              <a:spcBef>
                <a:spcPts val="1000"/>
              </a:spcBef>
            </a:pPr>
            <a:r>
              <a:rPr lang="de-DE" altLang="de-DE">
                <a:cs typeface="Times New Roman" panose="02020603050405020304" pitchFamily="18" charset="0"/>
              </a:rPr>
              <a:t>Bei Vorhaben nach Nr. 18.7 und 18.8 der Anlage 1 zum UVPG</a:t>
            </a:r>
          </a:p>
          <a:p>
            <a:pPr marL="0" indent="0" eaLnBrk="1" hangingPunct="1"/>
            <a:endParaRPr lang="de-DE" altLang="de-DE" sz="2000"/>
          </a:p>
        </p:txBody>
      </p:sp>
      <p:pic>
        <p:nvPicPr>
          <p:cNvPr id="2" name="Picture 2" descr="158.400+ Grafiken und lizenzfreie Illustrationen zu Camping - iStock">
            <a:extLst>
              <a:ext uri="{FF2B5EF4-FFF2-40B4-BE49-F238E27FC236}">
                <a16:creationId xmlns:a16="http://schemas.microsoft.com/office/drawing/2014/main" id="{749C8431-E35A-FFA1-2668-91FD8FA9F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2738" y="3284538"/>
            <a:ext cx="4089400" cy="272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5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50">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DAD4F742-8311-A953-DBBB-103AED1A88B9}"/>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DA78FBA2-3034-A610-372F-2A61594CAB85}"/>
              </a:ext>
            </a:extLst>
          </p:cNvPr>
          <p:cNvSpPr>
            <a:spLocks noGrp="1"/>
          </p:cNvSpPr>
          <p:nvPr>
            <p:ph type="ftr" sz="quarter" idx="11"/>
          </p:nvPr>
        </p:nvSpPr>
        <p:spPr/>
        <p:txBody>
          <a:bodyPr/>
          <a:lstStyle/>
          <a:p>
            <a:pPr>
              <a:defRPr/>
            </a:pPr>
            <a:r>
              <a:rPr lang="de-DE" dirty="0"/>
              <a:t>Katja Hutter</a:t>
            </a:r>
          </a:p>
        </p:txBody>
      </p:sp>
      <p:sp>
        <p:nvSpPr>
          <p:cNvPr id="22532" name="Foliennummernplatzhalter 5">
            <a:extLst>
              <a:ext uri="{FF2B5EF4-FFF2-40B4-BE49-F238E27FC236}">
                <a16:creationId xmlns:a16="http://schemas.microsoft.com/office/drawing/2014/main" id="{AD7B6011-D5F7-5CE0-2A68-94CE258A8C7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3592314C-1750-414A-85D4-D93F9C9FD36D}" type="slidenum">
              <a:rPr lang="de-DE" altLang="de-DE" sz="1200" smtClean="0">
                <a:solidFill>
                  <a:srgbClr val="7F7F7F"/>
                </a:solidFill>
              </a:rPr>
              <a:pPr>
                <a:spcBef>
                  <a:spcPct val="0"/>
                </a:spcBef>
              </a:pPr>
              <a:t>10</a:t>
            </a:fld>
            <a:endParaRPr lang="de-DE" altLang="de-DE" sz="1200">
              <a:solidFill>
                <a:srgbClr val="7F7F7F"/>
              </a:solidFill>
            </a:endParaRPr>
          </a:p>
        </p:txBody>
      </p:sp>
      <p:sp>
        <p:nvSpPr>
          <p:cNvPr id="22533" name="Rectangle 2">
            <a:extLst>
              <a:ext uri="{FF2B5EF4-FFF2-40B4-BE49-F238E27FC236}">
                <a16:creationId xmlns:a16="http://schemas.microsoft.com/office/drawing/2014/main" id="{5413F87E-DC8C-A8E1-7715-08B08121F72F}"/>
              </a:ext>
            </a:extLst>
          </p:cNvPr>
          <p:cNvSpPr>
            <a:spLocks noGrp="1" noChangeArrowheads="1"/>
          </p:cNvSpPr>
          <p:nvPr>
            <p:ph type="title"/>
          </p:nvPr>
        </p:nvSpPr>
        <p:spPr/>
        <p:txBody>
          <a:bodyPr/>
          <a:lstStyle/>
          <a:p>
            <a:pPr eaLnBrk="1" hangingPunct="1"/>
            <a:r>
              <a:rPr lang="de-DE" altLang="de-DE"/>
              <a:t>Naturschutzfachliche Anmerkungen zum Bauturbo</a:t>
            </a:r>
          </a:p>
        </p:txBody>
      </p:sp>
      <p:sp>
        <p:nvSpPr>
          <p:cNvPr id="6150" name="Rectangle 3">
            <a:extLst>
              <a:ext uri="{FF2B5EF4-FFF2-40B4-BE49-F238E27FC236}">
                <a16:creationId xmlns:a16="http://schemas.microsoft.com/office/drawing/2014/main" id="{BB5AF679-FDCF-9F57-D940-701F7E25636D}"/>
              </a:ext>
            </a:extLst>
          </p:cNvPr>
          <p:cNvSpPr>
            <a:spLocks noGrp="1" noChangeArrowheads="1"/>
          </p:cNvSpPr>
          <p:nvPr>
            <p:ph type="body" idx="1"/>
          </p:nvPr>
        </p:nvSpPr>
        <p:spPr>
          <a:xfrm>
            <a:off x="684213" y="1700213"/>
            <a:ext cx="8280400" cy="4716462"/>
          </a:xfrm>
        </p:spPr>
        <p:txBody>
          <a:bodyPr/>
          <a:lstStyle/>
          <a:p>
            <a:pPr eaLnBrk="1" hangingPunct="1"/>
            <a:r>
              <a:rPr lang="de-DE" altLang="de-DE" sz="1800" dirty="0"/>
              <a:t>- Begriff schafft Erwartungshaltung, denn er impliziert schnelle Genehmigung, aber:</a:t>
            </a:r>
          </a:p>
          <a:p>
            <a:pPr lvl="1" eaLnBrk="1" hangingPunct="1"/>
            <a:r>
              <a:rPr lang="de-DE" altLang="de-DE" sz="1800" dirty="0"/>
              <a:t>Genehmigung kann sich wegen Nachforderungen verzögert (Bsp.: die Vorlage eines artenschutzrechtlichen Fachbeitrags ist notwendig)</a:t>
            </a:r>
          </a:p>
          <a:p>
            <a:pPr lvl="1" eaLnBrk="1" hangingPunct="1"/>
            <a:r>
              <a:rPr lang="de-DE" altLang="de-DE" sz="1800" dirty="0"/>
              <a:t>Sofern naturschutzfachliche Belange dagegen sprechen, die nicht überwunden werden können, kommt es dennoch zur Ablehnung (Bsp.: Vorhaben zerstört ein wertvolles Biotop, das nach § 30 BNatSchG gesetzlich geschützt ist).</a:t>
            </a:r>
          </a:p>
          <a:p>
            <a:pPr eaLnBrk="1" hangingPunct="1"/>
            <a:r>
              <a:rPr lang="de-DE" altLang="de-DE" sz="1800" dirty="0"/>
              <a:t>- Der „Turbo-Effekt“ tritt hauptsächlich dann ein, wenn der Antragsteller alle Unterlagen prüffähig und vollständig vorlegt und lediglich ein Bereich von geringer naturschutzfachlicher Bedeutung betroffen ist (und natürlich auch keine Belange anderer Fachstellen, zu prüfendes Bauordnungsrecht, die Erschließung oder nachbarliche Belange dagegen sprechen). </a:t>
            </a:r>
          </a:p>
          <a:p>
            <a:pPr eaLnBrk="1" hangingPunct="1"/>
            <a:r>
              <a:rPr lang="de-DE" altLang="de-DE" sz="1800" dirty="0"/>
              <a:t>- Aktuell Abhandlung mancher Bereiche noch nicht abschließend geregelt </a:t>
            </a:r>
            <a:r>
              <a:rPr lang="de-DE" altLang="de-DE" sz="1800" dirty="0">
                <a:sym typeface="Wingdings" panose="05000000000000000000" pitchFamily="2" charset="2"/>
              </a:rPr>
              <a:t> mitunter Unsicherheit bei der Bearbeitung entsprechender Fälle (Bsp.: Artenschutz).</a:t>
            </a:r>
            <a:endParaRPr lang="de-DE" altLang="de-DE" sz="1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5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5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50">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150">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15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umsplatzhalter 3">
            <a:extLst>
              <a:ext uri="{FF2B5EF4-FFF2-40B4-BE49-F238E27FC236}">
                <a16:creationId xmlns:a16="http://schemas.microsoft.com/office/drawing/2014/main" id="{C73051FC-2795-11B8-1C7A-9F13443FFB13}"/>
              </a:ext>
            </a:extLst>
          </p:cNvPr>
          <p:cNvSpPr>
            <a:spLocks noGrp="1"/>
          </p:cNvSpPr>
          <p:nvPr>
            <p:ph type="dt" sz="quarter" idx="10"/>
          </p:nvPr>
        </p:nvSpPr>
        <p:spPr/>
        <p:txBody>
          <a:bodyPr/>
          <a:lstStyle/>
          <a:p>
            <a:pPr>
              <a:defRPr/>
            </a:pPr>
            <a:r>
              <a:rPr lang="de-DE" dirty="0"/>
              <a:t>21. Oktober 2026</a:t>
            </a:r>
          </a:p>
        </p:txBody>
      </p:sp>
      <p:sp>
        <p:nvSpPr>
          <p:cNvPr id="4099" name="Fußzeilenplatzhalter 4">
            <a:extLst>
              <a:ext uri="{FF2B5EF4-FFF2-40B4-BE49-F238E27FC236}">
                <a16:creationId xmlns:a16="http://schemas.microsoft.com/office/drawing/2014/main" id="{BD0377F8-F878-0858-6AB6-FC2C722FFCDD}"/>
              </a:ext>
            </a:extLst>
          </p:cNvPr>
          <p:cNvSpPr>
            <a:spLocks noGrp="1"/>
          </p:cNvSpPr>
          <p:nvPr>
            <p:ph type="ftr" sz="quarter" idx="11"/>
          </p:nvPr>
        </p:nvSpPr>
        <p:spPr/>
        <p:txBody>
          <a:bodyPr/>
          <a:lstStyle/>
          <a:p>
            <a:pPr>
              <a:defRPr/>
            </a:pPr>
            <a:r>
              <a:rPr lang="de-DE" dirty="0"/>
              <a:t>Katja Hutter</a:t>
            </a:r>
          </a:p>
        </p:txBody>
      </p:sp>
      <p:sp>
        <p:nvSpPr>
          <p:cNvPr id="24580" name="Foliennummernplatzhalter 5">
            <a:extLst>
              <a:ext uri="{FF2B5EF4-FFF2-40B4-BE49-F238E27FC236}">
                <a16:creationId xmlns:a16="http://schemas.microsoft.com/office/drawing/2014/main" id="{EFB253C3-2207-353F-5A62-34A3DE8B5B7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1"/>
                </a:solidFill>
                <a:latin typeface="Arial" panose="020B0604020202020204" pitchFamily="34" charset="0"/>
              </a:defRPr>
            </a:lvl1pPr>
            <a:lvl2pPr marL="742950" indent="-285750">
              <a:spcBef>
                <a:spcPct val="20000"/>
              </a:spcBef>
              <a:buClr>
                <a:schemeClr val="bg2"/>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defRPr sz="2000">
                <a:solidFill>
                  <a:schemeClr val="tx1"/>
                </a:solidFill>
                <a:latin typeface="Arial" panose="020B0604020202020204" pitchFamily="34" charset="0"/>
              </a:defRPr>
            </a:lvl3pPr>
            <a:lvl4pPr marL="1600200" indent="-228600">
              <a:spcBef>
                <a:spcPct val="20000"/>
              </a:spcBef>
              <a:defRPr sz="2000">
                <a:solidFill>
                  <a:schemeClr val="tx1"/>
                </a:solidFill>
                <a:latin typeface="Arial" panose="020B0604020202020204" pitchFamily="34" charset="0"/>
              </a:defRPr>
            </a:lvl4pPr>
            <a:lvl5pPr marL="2057400" indent="-228600">
              <a:spcBef>
                <a:spcPct val="20000"/>
              </a:spcBef>
              <a:defRPr sz="2000">
                <a:solidFill>
                  <a:schemeClr val="tx1"/>
                </a:solidFill>
                <a:latin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defRPr>
            </a:lvl9pPr>
          </a:lstStyle>
          <a:p>
            <a:pPr>
              <a:spcBef>
                <a:spcPct val="0"/>
              </a:spcBef>
            </a:pPr>
            <a:r>
              <a:rPr lang="de-DE" altLang="de-DE" sz="1200">
                <a:solidFill>
                  <a:srgbClr val="7F7F7F"/>
                </a:solidFill>
              </a:rPr>
              <a:t>Folie </a:t>
            </a:r>
            <a:fld id="{6AACBBF9-4F25-4CAD-A235-B3D422593842}" type="slidenum">
              <a:rPr lang="de-DE" altLang="de-DE" sz="1200" smtClean="0">
                <a:solidFill>
                  <a:srgbClr val="7F7F7F"/>
                </a:solidFill>
              </a:rPr>
              <a:pPr>
                <a:spcBef>
                  <a:spcPct val="0"/>
                </a:spcBef>
              </a:pPr>
              <a:t>11</a:t>
            </a:fld>
            <a:endParaRPr lang="de-DE" altLang="de-DE" sz="1200">
              <a:solidFill>
                <a:srgbClr val="7F7F7F"/>
              </a:solidFill>
            </a:endParaRPr>
          </a:p>
        </p:txBody>
      </p:sp>
      <p:sp>
        <p:nvSpPr>
          <p:cNvPr id="24581" name="Rectangle 2">
            <a:extLst>
              <a:ext uri="{FF2B5EF4-FFF2-40B4-BE49-F238E27FC236}">
                <a16:creationId xmlns:a16="http://schemas.microsoft.com/office/drawing/2014/main" id="{6B3260A4-367A-2473-49EC-FC4FFCA9E6CA}"/>
              </a:ext>
            </a:extLst>
          </p:cNvPr>
          <p:cNvSpPr>
            <a:spLocks noGrp="1" noChangeArrowheads="1"/>
          </p:cNvSpPr>
          <p:nvPr>
            <p:ph type="title"/>
          </p:nvPr>
        </p:nvSpPr>
        <p:spPr>
          <a:xfrm>
            <a:off x="684213" y="441325"/>
            <a:ext cx="6119812" cy="1331913"/>
          </a:xfrm>
        </p:spPr>
        <p:txBody>
          <a:bodyPr/>
          <a:lstStyle/>
          <a:p>
            <a:pPr eaLnBrk="1" hangingPunct="1"/>
            <a:r>
              <a:rPr lang="de-DE" altLang="de-DE"/>
              <a:t>Vielen Dank für die Aufmerk-samkeit !!!</a:t>
            </a:r>
          </a:p>
        </p:txBody>
      </p:sp>
      <p:pic>
        <p:nvPicPr>
          <p:cNvPr id="3" name="Picture 2" descr="Geschäftsmann oder Mann mit großen Dank Text oder Zeichen in den Händen.Vektor Cartoon Stick Figur oder Figur Illustration Stock-Vektorgrafik - Alamy">
            <a:extLst>
              <a:ext uri="{FF2B5EF4-FFF2-40B4-BE49-F238E27FC236}">
                <a16:creationId xmlns:a16="http://schemas.microsoft.com/office/drawing/2014/main" id="{E4722E12-32BE-A4CA-DFE0-77BBC154F7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6447"/>
          <a:stretch>
            <a:fillRect/>
          </a:stretch>
        </p:blipFill>
        <p:spPr bwMode="auto">
          <a:xfrm>
            <a:off x="2916238" y="1341438"/>
            <a:ext cx="3175000" cy="495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Korrigierte Version.pot[Compatibility Mode]" id="{1B0F83F8-43FA-4EE7-B9D8-598E30A1B894}" vid="{099EB45F-6F78-4E42-9F7C-1A0670443C29}"/>
    </a:ext>
  </a:ext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Korrigierte Version</Template>
  <TotalTime>0</TotalTime>
  <Words>1121</Words>
  <Application>Microsoft Office PowerPoint</Application>
  <PresentationFormat>Bildschirmpräsentation (4:3)</PresentationFormat>
  <Paragraphs>110</Paragraphs>
  <Slides>11</Slides>
  <Notes>11</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11</vt:i4>
      </vt:variant>
    </vt:vector>
  </HeadingPairs>
  <TitlesOfParts>
    <vt:vector size="15" baseType="lpstr">
      <vt:lpstr>Arial</vt:lpstr>
      <vt:lpstr>Times New Roman</vt:lpstr>
      <vt:lpstr>Wingdings</vt:lpstr>
      <vt:lpstr>Standarddesign</vt:lpstr>
      <vt:lpstr>Informationen zum „Bauturbo“ –  Betrachtung von Seiten des Naturschutzes</vt:lpstr>
      <vt:lpstr>Was ist der „Bauturbo“?</vt:lpstr>
      <vt:lpstr>Fiktiver Beispielfall – zum bisherigen Ablauf</vt:lpstr>
      <vt:lpstr>Fiktiver Beispielfall – zum bisherigen Ablauf</vt:lpstr>
      <vt:lpstr>Fiktiver Beispielfall – Veränderung durch den „Bauturbo“</vt:lpstr>
      <vt:lpstr>Ablauf auf Seiten der UNB</vt:lpstr>
      <vt:lpstr>Fiktiver Beispielfall – Veränderung durch den „Bauturbo“</vt:lpstr>
      <vt:lpstr>Was bei anzunehmenden  zusätzlich erheblichen Umweltauswirkungen?</vt:lpstr>
      <vt:lpstr>Abweichungen bezüglich des beschriebenen Vorgehens</vt:lpstr>
      <vt:lpstr>Naturschutzfachliche Anmerkungen zum Bauturbo</vt:lpstr>
      <vt:lpstr>Vielen Dank für die Aufmerk-samkeit !!!</vt:lpstr>
    </vt:vector>
  </TitlesOfParts>
  <Company>Landkreis Pfaffenhofen a.d.Ilm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Hutter Katja</dc:creator>
  <cp:lastModifiedBy>Bosch Gudrun</cp:lastModifiedBy>
  <cp:revision>2</cp:revision>
  <dcterms:created xsi:type="dcterms:W3CDTF">2026-10-01T09:39:43Z</dcterms:created>
  <dcterms:modified xsi:type="dcterms:W3CDTF">2026-10-06T11:21:03Z</dcterms:modified>
</cp:coreProperties>
</file>